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B896"/>
    <a:srgbClr val="1C2445"/>
    <a:srgbClr val="F59E22"/>
    <a:srgbClr val="1718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428" y="12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FAA0C-3A11-49D2-A343-72F5D55BF5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212C83-E791-4D0D-B209-65897E1B62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63256-926C-47A5-B5C8-6CB0BAD1C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CD22-FE2F-4802-A2C5-2CC773247DA7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3E59B-BC8F-4460-BFE4-DF609CC8A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CAF06-7F2F-44C1-929A-684F069DE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04F-073D-413E-92AA-B3FFDB137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93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C84DC-28BA-4DED-A641-961EF43A5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8FC76C-A77D-4153-A6C8-EE77679AA0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2AF28-9E76-4B97-929E-72B0BF5D5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CD22-FE2F-4802-A2C5-2CC773247DA7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29FCC-5563-4543-86FB-8CC731B8C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52824-A053-458D-87F6-7D875BBF1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04F-073D-413E-92AA-B3FFDB137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02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AB8C16D-0EA7-4376-9D86-A7F8DA6D29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326D45-3B5A-49D5-BBE8-967EC43929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CF56B-D0CC-430D-968F-6EAC8C9D2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CD22-FE2F-4802-A2C5-2CC773247DA7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2AF46-0ED5-4248-86A0-C21B19F71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A9B85-8CED-43F5-A5E7-E8CBC04D8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04F-073D-413E-92AA-B3FFDB137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322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D9BC6-14B9-493C-88C5-8A1855358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55D5C-6233-4D2F-8650-DC4CEAF93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6607D-60A6-4E12-9399-0EA39C959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CD22-FE2F-4802-A2C5-2CC773247DA7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ECE9A-DBE1-4E45-9C7F-DDE2B11E0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4AB83-6369-4598-9AEB-976EAAD0D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04F-073D-413E-92AA-B3FFDB137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97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460C0-7638-4F61-BC33-266F3B1A6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AE2E3-8295-4600-92F6-FFB4EAE58D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90A05-69FD-4292-9338-03B9DCF54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CD22-FE2F-4802-A2C5-2CC773247DA7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B4AA2-B963-46F8-AAF9-F0F448766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C9C3DD-D2F1-4CD1-B830-8364E9C79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04F-073D-413E-92AA-B3FFDB137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43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7E1536-E8A7-48B2-BBE4-90268B3E2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B650E-C220-4414-8BAC-24AB3764EB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537245-9D67-4EBD-A6AE-12DC58361B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908BE3-5343-4058-B429-34240053A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CD22-FE2F-4802-A2C5-2CC773247DA7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328B2A-2C8E-4C75-A0D9-8733832A8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964951-4B70-4E1B-ABAC-E6E22ACC9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04F-073D-413E-92AA-B3FFDB137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03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53D7C-70FE-47C3-942D-1B6D44BB2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AD6D07-3784-4A42-B06D-846E1985B0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784BE5-A0F7-4F43-8A30-A6D5610B2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CB79B7-E3CD-44D0-B06F-CBABCA9225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F4859B-7852-4B38-A129-B9CDEAAA02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452764-4C2A-4898-AFC3-6E3EE1133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CD22-FE2F-4802-A2C5-2CC773247DA7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847B2B-5F69-4675-9050-9188F227C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90AB3E-78C3-4D83-9E39-832438264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04F-073D-413E-92AA-B3FFDB137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3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6D905-B989-477C-8588-D7BD4AF27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F7E3B5-EEF2-4F7F-BD1C-0A9413F5D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CD22-FE2F-4802-A2C5-2CC773247DA7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48C7E9-9701-4395-A525-1A0B33A4C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40EBF3-5681-42DC-9D44-DA41757BF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04F-073D-413E-92AA-B3FFDB137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203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297B6D-8E04-423C-8824-FDAA11E4D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CD22-FE2F-4802-A2C5-2CC773247DA7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CD7D1F-2BBF-4487-8C43-57A0A1BEE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3147C-0E25-4BE1-9F9D-8BC744578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04F-073D-413E-92AA-B3FFDB137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3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7E843-AA93-4F53-A0DE-DB33812E0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2DA341-D633-4536-967D-136E42B51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FD2B0E-F202-4579-81A3-A19D3BF8C0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8EE311-F72B-41EF-88AD-70134BDB4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CD22-FE2F-4802-A2C5-2CC773247DA7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EB9E1F-086D-4B86-9600-02CF37720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293BC-6554-40DF-9692-76B285844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04F-073D-413E-92AA-B3FFDB137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17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7347F-159B-42E9-927A-C1C0CD5FC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9FAA12-A532-421B-AF1D-3BDF2C6A70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512A00-7A7C-4707-988A-AC25E297CB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89DB47-24C1-4A3C-9934-F7707A414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CD22-FE2F-4802-A2C5-2CC773247DA7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9D55E1-99D7-457A-905E-5E3C20B33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13D35A-BFBF-4EB5-9436-83364B1E1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704F-073D-413E-92AA-B3FFDB137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387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EBCBAC-1D18-4A35-AB59-903B3EAB0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9BC93-BAA4-4C38-9EC9-5EBFC6EA18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620841-8FB6-4553-952C-23A938D9C3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ECD22-FE2F-4802-A2C5-2CC773247DA7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1BB5F4-60D5-4727-9818-5CD8403364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F37730-F168-4B59-B7AE-C88AB05FDA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F704F-073D-413E-92AA-B3FFDB137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74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-">
            <a:extLst>
              <a:ext uri="{FF2B5EF4-FFF2-40B4-BE49-F238E27FC236}">
                <a16:creationId xmlns:a16="http://schemas.microsoft.com/office/drawing/2014/main" id="{9F47C732-1094-4F5D-8BAA-D8605B3224D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-">
            <a:extLst>
              <a:ext uri="{FF2B5EF4-FFF2-40B4-BE49-F238E27FC236}">
                <a16:creationId xmlns:a16="http://schemas.microsoft.com/office/drawing/2014/main" id="{1EFD923F-135E-4E2B-B732-38A235136648}"/>
              </a:ext>
            </a:extLst>
          </p:cNvPr>
          <p:cNvSpPr/>
          <p:nvPr/>
        </p:nvSpPr>
        <p:spPr>
          <a:xfrm rot="1982440">
            <a:off x="-476175" y="3818568"/>
            <a:ext cx="2052524" cy="1800014"/>
          </a:xfrm>
          <a:prstGeom prst="hexagon">
            <a:avLst/>
          </a:prstGeom>
          <a:gradFill>
            <a:gsLst>
              <a:gs pos="0">
                <a:srgbClr val="08B896">
                  <a:alpha val="20000"/>
                </a:srgbClr>
              </a:gs>
              <a:gs pos="100000">
                <a:srgbClr val="37D7ED">
                  <a:alpha val="20000"/>
                </a:srgbClr>
              </a:gs>
            </a:gsLst>
            <a:lin ang="2700000" scaled="0"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-">
            <a:extLst>
              <a:ext uri="{FF2B5EF4-FFF2-40B4-BE49-F238E27FC236}">
                <a16:creationId xmlns:a16="http://schemas.microsoft.com/office/drawing/2014/main" id="{AA023BE5-0C18-4224-BC4C-17947CE5A5EC}"/>
              </a:ext>
            </a:extLst>
          </p:cNvPr>
          <p:cNvSpPr/>
          <p:nvPr/>
        </p:nvSpPr>
        <p:spPr>
          <a:xfrm rot="17262697">
            <a:off x="5873623" y="5828841"/>
            <a:ext cx="668878" cy="586590"/>
          </a:xfrm>
          <a:prstGeom prst="hexagon">
            <a:avLst/>
          </a:prstGeom>
          <a:gradFill>
            <a:gsLst>
              <a:gs pos="0">
                <a:srgbClr val="08B896">
                  <a:alpha val="20000"/>
                </a:srgbClr>
              </a:gs>
              <a:gs pos="100000">
                <a:srgbClr val="37D7ED">
                  <a:alpha val="20000"/>
                </a:srgbClr>
              </a:gs>
            </a:gsLst>
            <a:lin ang="2700000" scaled="0"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-">
            <a:extLst>
              <a:ext uri="{FF2B5EF4-FFF2-40B4-BE49-F238E27FC236}">
                <a16:creationId xmlns:a16="http://schemas.microsoft.com/office/drawing/2014/main" id="{956CE2D1-4968-4AF1-BC7B-55B10B63D060}"/>
              </a:ext>
            </a:extLst>
          </p:cNvPr>
          <p:cNvSpPr/>
          <p:nvPr/>
        </p:nvSpPr>
        <p:spPr>
          <a:xfrm rot="4451776">
            <a:off x="5767430" y="-154446"/>
            <a:ext cx="2416162" cy="2118916"/>
          </a:xfrm>
          <a:prstGeom prst="hexagon">
            <a:avLst/>
          </a:prstGeom>
          <a:gradFill>
            <a:gsLst>
              <a:gs pos="0">
                <a:srgbClr val="08B896">
                  <a:alpha val="20000"/>
                </a:srgbClr>
              </a:gs>
              <a:gs pos="100000">
                <a:srgbClr val="37D7ED">
                  <a:alpha val="20000"/>
                </a:srgbClr>
              </a:gs>
            </a:gsLst>
            <a:lin ang="2700000" scaled="0"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-">
            <a:extLst>
              <a:ext uri="{FF2B5EF4-FFF2-40B4-BE49-F238E27FC236}">
                <a16:creationId xmlns:a16="http://schemas.microsoft.com/office/drawing/2014/main" id="{CC7E72AB-E27C-408C-8702-2EF16D03BDBE}"/>
              </a:ext>
            </a:extLst>
          </p:cNvPr>
          <p:cNvSpPr/>
          <p:nvPr/>
        </p:nvSpPr>
        <p:spPr>
          <a:xfrm rot="1982440">
            <a:off x="5910054" y="930786"/>
            <a:ext cx="5697336" cy="4996426"/>
          </a:xfrm>
          <a:prstGeom prst="hexagon">
            <a:avLst/>
          </a:prstGeom>
          <a:gradFill>
            <a:gsLst>
              <a:gs pos="50400">
                <a:srgbClr val="20C8C2"/>
              </a:gs>
              <a:gs pos="0">
                <a:srgbClr val="08B896"/>
              </a:gs>
              <a:gs pos="100000">
                <a:srgbClr val="37D7ED"/>
              </a:gs>
            </a:gsLst>
            <a:lin ang="2700000" scaled="0"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">
            <a:extLst>
              <a:ext uri="{FF2B5EF4-FFF2-40B4-BE49-F238E27FC236}">
                <a16:creationId xmlns:a16="http://schemas.microsoft.com/office/drawing/2014/main" id="{CC5F7C0C-1365-487D-A173-6961D1753082}"/>
              </a:ext>
            </a:extLst>
          </p:cNvPr>
          <p:cNvSpPr/>
          <p:nvPr/>
        </p:nvSpPr>
        <p:spPr>
          <a:xfrm rot="1445700">
            <a:off x="6057260" y="1059882"/>
            <a:ext cx="5402926" cy="4738236"/>
          </a:xfrm>
          <a:prstGeom prst="hexagon">
            <a:avLst/>
          </a:prstGeom>
          <a:blipFill dpi="0" rotWithShape="0">
            <a:blip r:embed="rId3"/>
            <a:srcRect/>
            <a:stretch>
              <a:fillRect l="-55942" r="-13484"/>
            </a:stretch>
          </a:blip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JOIN NOW">
            <a:extLst>
              <a:ext uri="{FF2B5EF4-FFF2-40B4-BE49-F238E27FC236}">
                <a16:creationId xmlns:a16="http://schemas.microsoft.com/office/drawing/2014/main" id="{D34A9688-F713-43D1-BB3C-A8E081ED1FBF}"/>
              </a:ext>
            </a:extLst>
          </p:cNvPr>
          <p:cNvSpPr txBox="1"/>
          <p:nvPr/>
        </p:nvSpPr>
        <p:spPr>
          <a:xfrm>
            <a:off x="10595016" y="5995080"/>
            <a:ext cx="114663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dirty="0">
                <a:solidFill>
                  <a:schemeClr val="bg1"/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WATCH NOW </a:t>
            </a:r>
          </a:p>
        </p:txBody>
      </p:sp>
      <p:sp>
        <p:nvSpPr>
          <p:cNvPr id="10" name="-">
            <a:extLst>
              <a:ext uri="{FF2B5EF4-FFF2-40B4-BE49-F238E27FC236}">
                <a16:creationId xmlns:a16="http://schemas.microsoft.com/office/drawing/2014/main" id="{3D27CE1A-BF36-425F-9663-C52614D9DB90}"/>
              </a:ext>
            </a:extLst>
          </p:cNvPr>
          <p:cNvSpPr/>
          <p:nvPr/>
        </p:nvSpPr>
        <p:spPr>
          <a:xfrm rot="5400000">
            <a:off x="11414906" y="6273509"/>
            <a:ext cx="154623" cy="133296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OP 10 TIPS">
            <a:extLst>
              <a:ext uri="{FF2B5EF4-FFF2-40B4-BE49-F238E27FC236}">
                <a16:creationId xmlns:a16="http://schemas.microsoft.com/office/drawing/2014/main" id="{3B81AA41-87AD-4999-BEB5-BC7BAADC56B3}"/>
              </a:ext>
            </a:extLst>
          </p:cNvPr>
          <p:cNvSpPr txBox="1"/>
          <p:nvPr/>
        </p:nvSpPr>
        <p:spPr>
          <a:xfrm>
            <a:off x="837939" y="1954992"/>
            <a:ext cx="35008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600" b="1" dirty="0">
                <a:gradFill>
                  <a:gsLst>
                    <a:gs pos="0">
                      <a:srgbClr val="08B896"/>
                    </a:gs>
                    <a:gs pos="50400">
                      <a:srgbClr val="04B4C3"/>
                    </a:gs>
                    <a:gs pos="100000">
                      <a:srgbClr val="00B0F0"/>
                    </a:gs>
                  </a:gsLst>
                  <a:lin ang="2700000" scaled="0"/>
                </a:gradFill>
                <a:latin typeface="Montserrat" panose="00000500000000000000" pitchFamily="50" charset="0"/>
                <a:cs typeface="Times New Roman" panose="02020603050405020304" pitchFamily="18" charset="0"/>
              </a:rPr>
              <a:t>TOP 10 TIPS </a:t>
            </a:r>
          </a:p>
        </p:txBody>
      </p:sp>
      <p:sp>
        <p:nvSpPr>
          <p:cNvPr id="12" name="FRESH">
            <a:extLst>
              <a:ext uri="{FF2B5EF4-FFF2-40B4-BE49-F238E27FC236}">
                <a16:creationId xmlns:a16="http://schemas.microsoft.com/office/drawing/2014/main" id="{65020CE2-128C-4BB8-918E-DD653510097B}"/>
              </a:ext>
            </a:extLst>
          </p:cNvPr>
          <p:cNvSpPr txBox="1"/>
          <p:nvPr/>
        </p:nvSpPr>
        <p:spPr>
          <a:xfrm>
            <a:off x="706660" y="2769325"/>
            <a:ext cx="4712006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9600" spc="-300" dirty="0">
                <a:solidFill>
                  <a:schemeClr val="bg1"/>
                </a:solidFill>
                <a:latin typeface="Montserrat ExtraBold" panose="00000900000000000000" pitchFamily="50" charset="0"/>
                <a:cs typeface="Times New Roman" panose="02020603050405020304" pitchFamily="18" charset="0"/>
              </a:rPr>
              <a:t>FRESH</a:t>
            </a:r>
          </a:p>
        </p:txBody>
      </p:sp>
      <p:sp>
        <p:nvSpPr>
          <p:cNvPr id="14" name="&amp;">
            <a:extLst>
              <a:ext uri="{FF2B5EF4-FFF2-40B4-BE49-F238E27FC236}">
                <a16:creationId xmlns:a16="http://schemas.microsoft.com/office/drawing/2014/main" id="{1E310E79-F981-4FA5-AB81-6DE94B368971}"/>
              </a:ext>
            </a:extLst>
          </p:cNvPr>
          <p:cNvSpPr txBox="1"/>
          <p:nvPr/>
        </p:nvSpPr>
        <p:spPr>
          <a:xfrm>
            <a:off x="976582" y="2839251"/>
            <a:ext cx="3153772" cy="3034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3900" spc="-300" dirty="0">
                <a:ln w="25400">
                  <a:gradFill>
                    <a:gsLst>
                      <a:gs pos="0">
                        <a:srgbClr val="08B896"/>
                      </a:gs>
                      <a:gs pos="50400">
                        <a:srgbClr val="04B4C3"/>
                      </a:gs>
                      <a:gs pos="100000">
                        <a:srgbClr val="00B0F0"/>
                      </a:gs>
                    </a:gsLst>
                    <a:lin ang="2700000" scaled="0"/>
                  </a:gradFill>
                </a:ln>
                <a:noFill/>
                <a:latin typeface="Montserrat ExtraBold" panose="00000900000000000000" pitchFamily="50" charset="0"/>
                <a:cs typeface="Times New Roman" panose="02020603050405020304" pitchFamily="18" charset="0"/>
              </a:rPr>
              <a:t>&amp;</a:t>
            </a:r>
          </a:p>
        </p:txBody>
      </p:sp>
      <p:sp>
        <p:nvSpPr>
          <p:cNvPr id="13" name="HEALTHY">
            <a:extLst>
              <a:ext uri="{FF2B5EF4-FFF2-40B4-BE49-F238E27FC236}">
                <a16:creationId xmlns:a16="http://schemas.microsoft.com/office/drawing/2014/main" id="{38C91C7B-3B43-4ABE-8045-94D6D9AA6DA4}"/>
              </a:ext>
            </a:extLst>
          </p:cNvPr>
          <p:cNvSpPr txBox="1"/>
          <p:nvPr/>
        </p:nvSpPr>
        <p:spPr>
          <a:xfrm>
            <a:off x="706660" y="3719493"/>
            <a:ext cx="6207784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9600" spc="-300" dirty="0">
                <a:solidFill>
                  <a:schemeClr val="bg1"/>
                </a:solidFill>
                <a:latin typeface="Montserrat ExtraBold" panose="00000900000000000000" pitchFamily="50" charset="0"/>
                <a:cs typeface="Times New Roman" panose="02020603050405020304" pitchFamily="18" charset="0"/>
              </a:rPr>
              <a:t>HEALTHY</a:t>
            </a:r>
          </a:p>
        </p:txBody>
      </p:sp>
      <p:sp>
        <p:nvSpPr>
          <p:cNvPr id="15" name="JOIN NOW">
            <a:extLst>
              <a:ext uri="{FF2B5EF4-FFF2-40B4-BE49-F238E27FC236}">
                <a16:creationId xmlns:a16="http://schemas.microsoft.com/office/drawing/2014/main" id="{E2F70C21-DA75-498A-B660-FC7FD9AF2612}"/>
              </a:ext>
            </a:extLst>
          </p:cNvPr>
          <p:cNvSpPr txBox="1"/>
          <p:nvPr/>
        </p:nvSpPr>
        <p:spPr>
          <a:xfrm>
            <a:off x="863534" y="2373778"/>
            <a:ext cx="395200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600" dirty="0">
                <a:solidFill>
                  <a:schemeClr val="bg1"/>
                </a:solidFill>
                <a:latin typeface="Montserrat" panose="00000500000000000000" pitchFamily="50" charset="0"/>
                <a:cs typeface="Times New Roman" panose="02020603050405020304" pitchFamily="18" charset="0"/>
              </a:rPr>
              <a:t>KEEPING YOU</a:t>
            </a:r>
          </a:p>
        </p:txBody>
      </p:sp>
      <p:sp>
        <p:nvSpPr>
          <p:cNvPr id="16" name="VERY SIMPEL STEP">
            <a:extLst>
              <a:ext uri="{FF2B5EF4-FFF2-40B4-BE49-F238E27FC236}">
                <a16:creationId xmlns:a16="http://schemas.microsoft.com/office/drawing/2014/main" id="{702A71C0-4143-4819-9514-5908984E0995}"/>
              </a:ext>
            </a:extLst>
          </p:cNvPr>
          <p:cNvSpPr txBox="1"/>
          <p:nvPr/>
        </p:nvSpPr>
        <p:spPr>
          <a:xfrm>
            <a:off x="837939" y="4651840"/>
            <a:ext cx="31582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Montserrat" panose="00000500000000000000" pitchFamily="50" charset="0"/>
              </a:rPr>
              <a:t>VERY SIMPEL STEP</a:t>
            </a:r>
            <a:endParaRPr lang="en-US" sz="2400" dirty="0">
              <a:solidFill>
                <a:srgbClr val="FFC000"/>
              </a:solidFill>
              <a:latin typeface="Montserrat" panose="00000500000000000000" pitchFamily="50" charset="0"/>
            </a:endParaRPr>
          </a:p>
        </p:txBody>
      </p:sp>
      <p:grpSp>
        <p:nvGrpSpPr>
          <p:cNvPr id="17" name="-">
            <a:extLst>
              <a:ext uri="{FF2B5EF4-FFF2-40B4-BE49-F238E27FC236}">
                <a16:creationId xmlns:a16="http://schemas.microsoft.com/office/drawing/2014/main" id="{37EDFF76-80C5-43D2-8C81-117CC050C064}"/>
              </a:ext>
            </a:extLst>
          </p:cNvPr>
          <p:cNvGrpSpPr/>
          <p:nvPr/>
        </p:nvGrpSpPr>
        <p:grpSpPr>
          <a:xfrm>
            <a:off x="2690936" y="6191249"/>
            <a:ext cx="1062892" cy="226219"/>
            <a:chOff x="5517759" y="4959009"/>
            <a:chExt cx="1151388" cy="245054"/>
          </a:xfrm>
          <a:solidFill>
            <a:schemeClr val="bg1"/>
          </a:solidFill>
        </p:grpSpPr>
        <p:sp>
          <p:nvSpPr>
            <p:cNvPr id="18" name="-">
              <a:extLst>
                <a:ext uri="{FF2B5EF4-FFF2-40B4-BE49-F238E27FC236}">
                  <a16:creationId xmlns:a16="http://schemas.microsoft.com/office/drawing/2014/main" id="{207F9326-B88A-4F40-B7D6-334759D0AEE6}"/>
                </a:ext>
              </a:extLst>
            </p:cNvPr>
            <p:cNvSpPr/>
            <p:nvPr/>
          </p:nvSpPr>
          <p:spPr>
            <a:xfrm>
              <a:off x="6426056" y="4960905"/>
              <a:ext cx="243091" cy="243152"/>
            </a:xfrm>
            <a:custGeom>
              <a:avLst/>
              <a:gdLst>
                <a:gd name="connsiteX0" fmla="*/ 118110 w 118110"/>
                <a:gd name="connsiteY0" fmla="*/ 60991 h 118141"/>
                <a:gd name="connsiteX1" fmla="*/ 59055 w 118110"/>
                <a:gd name="connsiteY1" fmla="*/ 118141 h 118141"/>
                <a:gd name="connsiteX2" fmla="*/ 0 w 118110"/>
                <a:gd name="connsiteY2" fmla="*/ 60991 h 118141"/>
                <a:gd name="connsiteX3" fmla="*/ 59055 w 118110"/>
                <a:gd name="connsiteY3" fmla="*/ 31 h 118141"/>
                <a:gd name="connsiteX4" fmla="*/ 118110 w 118110"/>
                <a:gd name="connsiteY4" fmla="*/ 60991 h 118141"/>
                <a:gd name="connsiteX5" fmla="*/ 46673 w 118110"/>
                <a:gd name="connsiteY5" fmla="*/ 85756 h 118141"/>
                <a:gd name="connsiteX6" fmla="*/ 84773 w 118110"/>
                <a:gd name="connsiteY6" fmla="*/ 47656 h 118141"/>
                <a:gd name="connsiteX7" fmla="*/ 84773 w 118110"/>
                <a:gd name="connsiteY7" fmla="*/ 45751 h 118141"/>
                <a:gd name="connsiteX8" fmla="*/ 91440 w 118110"/>
                <a:gd name="connsiteY8" fmla="*/ 39084 h 118141"/>
                <a:gd name="connsiteX9" fmla="*/ 83820 w 118110"/>
                <a:gd name="connsiteY9" fmla="*/ 40989 h 118141"/>
                <a:gd name="connsiteX10" fmla="*/ 89535 w 118110"/>
                <a:gd name="connsiteY10" fmla="*/ 33369 h 118141"/>
                <a:gd name="connsiteX11" fmla="*/ 80963 w 118110"/>
                <a:gd name="connsiteY11" fmla="*/ 36226 h 118141"/>
                <a:gd name="connsiteX12" fmla="*/ 71438 w 118110"/>
                <a:gd name="connsiteY12" fmla="*/ 32416 h 118141"/>
                <a:gd name="connsiteX13" fmla="*/ 58103 w 118110"/>
                <a:gd name="connsiteY13" fmla="*/ 45751 h 118141"/>
                <a:gd name="connsiteX14" fmla="*/ 58103 w 118110"/>
                <a:gd name="connsiteY14" fmla="*/ 48609 h 118141"/>
                <a:gd name="connsiteX15" fmla="*/ 30480 w 118110"/>
                <a:gd name="connsiteY15" fmla="*/ 34321 h 118141"/>
                <a:gd name="connsiteX16" fmla="*/ 28575 w 118110"/>
                <a:gd name="connsiteY16" fmla="*/ 40989 h 118141"/>
                <a:gd name="connsiteX17" fmla="*/ 34290 w 118110"/>
                <a:gd name="connsiteY17" fmla="*/ 52419 h 118141"/>
                <a:gd name="connsiteX18" fmla="*/ 28575 w 118110"/>
                <a:gd name="connsiteY18" fmla="*/ 50514 h 118141"/>
                <a:gd name="connsiteX19" fmla="*/ 28575 w 118110"/>
                <a:gd name="connsiteY19" fmla="*/ 50514 h 118141"/>
                <a:gd name="connsiteX20" fmla="*/ 39053 w 118110"/>
                <a:gd name="connsiteY20" fmla="*/ 63849 h 118141"/>
                <a:gd name="connsiteX21" fmla="*/ 35243 w 118110"/>
                <a:gd name="connsiteY21" fmla="*/ 63849 h 118141"/>
                <a:gd name="connsiteX22" fmla="*/ 32385 w 118110"/>
                <a:gd name="connsiteY22" fmla="*/ 63849 h 118141"/>
                <a:gd name="connsiteX23" fmla="*/ 44768 w 118110"/>
                <a:gd name="connsiteY23" fmla="*/ 73374 h 118141"/>
                <a:gd name="connsiteX24" fmla="*/ 28575 w 118110"/>
                <a:gd name="connsiteY24" fmla="*/ 79089 h 118141"/>
                <a:gd name="connsiteX25" fmla="*/ 25718 w 118110"/>
                <a:gd name="connsiteY25" fmla="*/ 79089 h 118141"/>
                <a:gd name="connsiteX26" fmla="*/ 46673 w 118110"/>
                <a:gd name="connsiteY26" fmla="*/ 85756 h 118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8110" h="118141">
                  <a:moveTo>
                    <a:pt x="118110" y="60991"/>
                  </a:moveTo>
                  <a:cubicBezTo>
                    <a:pt x="118110" y="101949"/>
                    <a:pt x="99060" y="118141"/>
                    <a:pt x="59055" y="118141"/>
                  </a:cubicBezTo>
                  <a:cubicBezTo>
                    <a:pt x="18098" y="118141"/>
                    <a:pt x="0" y="100996"/>
                    <a:pt x="0" y="60991"/>
                  </a:cubicBezTo>
                  <a:cubicBezTo>
                    <a:pt x="0" y="20034"/>
                    <a:pt x="19050" y="31"/>
                    <a:pt x="59055" y="31"/>
                  </a:cubicBezTo>
                  <a:cubicBezTo>
                    <a:pt x="99060" y="-921"/>
                    <a:pt x="118110" y="20034"/>
                    <a:pt x="118110" y="60991"/>
                  </a:cubicBezTo>
                  <a:moveTo>
                    <a:pt x="46673" y="85756"/>
                  </a:moveTo>
                  <a:cubicBezTo>
                    <a:pt x="71438" y="85756"/>
                    <a:pt x="84773" y="65754"/>
                    <a:pt x="84773" y="47656"/>
                  </a:cubicBezTo>
                  <a:cubicBezTo>
                    <a:pt x="84773" y="46704"/>
                    <a:pt x="84773" y="46704"/>
                    <a:pt x="84773" y="45751"/>
                  </a:cubicBezTo>
                  <a:cubicBezTo>
                    <a:pt x="87630" y="43846"/>
                    <a:pt x="89535" y="41941"/>
                    <a:pt x="91440" y="39084"/>
                  </a:cubicBezTo>
                  <a:cubicBezTo>
                    <a:pt x="88583" y="40036"/>
                    <a:pt x="86678" y="40989"/>
                    <a:pt x="83820" y="40989"/>
                  </a:cubicBezTo>
                  <a:cubicBezTo>
                    <a:pt x="86678" y="39084"/>
                    <a:pt x="88583" y="37179"/>
                    <a:pt x="89535" y="33369"/>
                  </a:cubicBezTo>
                  <a:cubicBezTo>
                    <a:pt x="86678" y="35274"/>
                    <a:pt x="83820" y="36226"/>
                    <a:pt x="80963" y="36226"/>
                  </a:cubicBezTo>
                  <a:cubicBezTo>
                    <a:pt x="78105" y="33369"/>
                    <a:pt x="75248" y="32416"/>
                    <a:pt x="71438" y="32416"/>
                  </a:cubicBezTo>
                  <a:cubicBezTo>
                    <a:pt x="63818" y="32416"/>
                    <a:pt x="58103" y="38131"/>
                    <a:pt x="58103" y="45751"/>
                  </a:cubicBezTo>
                  <a:cubicBezTo>
                    <a:pt x="58103" y="46704"/>
                    <a:pt x="58103" y="47656"/>
                    <a:pt x="58103" y="48609"/>
                  </a:cubicBezTo>
                  <a:cubicBezTo>
                    <a:pt x="46673" y="47656"/>
                    <a:pt x="37148" y="42894"/>
                    <a:pt x="30480" y="34321"/>
                  </a:cubicBezTo>
                  <a:cubicBezTo>
                    <a:pt x="29528" y="36226"/>
                    <a:pt x="28575" y="38131"/>
                    <a:pt x="28575" y="40989"/>
                  </a:cubicBezTo>
                  <a:cubicBezTo>
                    <a:pt x="28575" y="45751"/>
                    <a:pt x="30480" y="49561"/>
                    <a:pt x="34290" y="52419"/>
                  </a:cubicBezTo>
                  <a:cubicBezTo>
                    <a:pt x="32385" y="52419"/>
                    <a:pt x="30480" y="51466"/>
                    <a:pt x="28575" y="50514"/>
                  </a:cubicBezTo>
                  <a:cubicBezTo>
                    <a:pt x="28575" y="50514"/>
                    <a:pt x="28575" y="50514"/>
                    <a:pt x="28575" y="50514"/>
                  </a:cubicBezTo>
                  <a:cubicBezTo>
                    <a:pt x="28575" y="57181"/>
                    <a:pt x="33338" y="61944"/>
                    <a:pt x="39053" y="63849"/>
                  </a:cubicBezTo>
                  <a:cubicBezTo>
                    <a:pt x="38100" y="63849"/>
                    <a:pt x="37148" y="63849"/>
                    <a:pt x="35243" y="63849"/>
                  </a:cubicBezTo>
                  <a:cubicBezTo>
                    <a:pt x="34290" y="63849"/>
                    <a:pt x="33338" y="63849"/>
                    <a:pt x="32385" y="63849"/>
                  </a:cubicBezTo>
                  <a:cubicBezTo>
                    <a:pt x="34290" y="69564"/>
                    <a:pt x="39053" y="73374"/>
                    <a:pt x="44768" y="73374"/>
                  </a:cubicBezTo>
                  <a:cubicBezTo>
                    <a:pt x="40005" y="77184"/>
                    <a:pt x="34290" y="79089"/>
                    <a:pt x="28575" y="79089"/>
                  </a:cubicBezTo>
                  <a:cubicBezTo>
                    <a:pt x="27623" y="79089"/>
                    <a:pt x="26670" y="79089"/>
                    <a:pt x="25718" y="79089"/>
                  </a:cubicBezTo>
                  <a:cubicBezTo>
                    <a:pt x="32385" y="83851"/>
                    <a:pt x="39053" y="85756"/>
                    <a:pt x="46673" y="85756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Lexend" pitchFamily="2" charset="0"/>
              </a:endParaRPr>
            </a:p>
          </p:txBody>
        </p:sp>
        <p:sp>
          <p:nvSpPr>
            <p:cNvPr id="19" name="-">
              <a:extLst>
                <a:ext uri="{FF2B5EF4-FFF2-40B4-BE49-F238E27FC236}">
                  <a16:creationId xmlns:a16="http://schemas.microsoft.com/office/drawing/2014/main" id="{47BB6011-F160-4DD7-BCB6-E6973D87CA5A}"/>
                </a:ext>
              </a:extLst>
            </p:cNvPr>
            <p:cNvSpPr/>
            <p:nvPr/>
          </p:nvSpPr>
          <p:spPr>
            <a:xfrm>
              <a:off x="5517759" y="4959009"/>
              <a:ext cx="245050" cy="245048"/>
            </a:xfrm>
            <a:custGeom>
              <a:avLst/>
              <a:gdLst>
                <a:gd name="connsiteX0" fmla="*/ 72390 w 119062"/>
                <a:gd name="connsiteY0" fmla="*/ 60008 h 119062"/>
                <a:gd name="connsiteX1" fmla="*/ 60008 w 119062"/>
                <a:gd name="connsiteY1" fmla="*/ 72390 h 119062"/>
                <a:gd name="connsiteX2" fmla="*/ 46673 w 119062"/>
                <a:gd name="connsiteY2" fmla="*/ 60008 h 119062"/>
                <a:gd name="connsiteX3" fmla="*/ 60008 w 119062"/>
                <a:gd name="connsiteY3" fmla="*/ 47625 h 119062"/>
                <a:gd name="connsiteX4" fmla="*/ 72390 w 119062"/>
                <a:gd name="connsiteY4" fmla="*/ 60008 h 119062"/>
                <a:gd name="connsiteX5" fmla="*/ 91440 w 119062"/>
                <a:gd name="connsiteY5" fmla="*/ 44768 h 119062"/>
                <a:gd name="connsiteX6" fmla="*/ 91440 w 119062"/>
                <a:gd name="connsiteY6" fmla="*/ 60008 h 119062"/>
                <a:gd name="connsiteX7" fmla="*/ 91440 w 119062"/>
                <a:gd name="connsiteY7" fmla="*/ 75248 h 119062"/>
                <a:gd name="connsiteX8" fmla="*/ 90488 w 119062"/>
                <a:gd name="connsiteY8" fmla="*/ 82868 h 119062"/>
                <a:gd name="connsiteX9" fmla="*/ 86678 w 119062"/>
                <a:gd name="connsiteY9" fmla="*/ 86678 h 119062"/>
                <a:gd name="connsiteX10" fmla="*/ 82868 w 119062"/>
                <a:gd name="connsiteY10" fmla="*/ 89535 h 119062"/>
                <a:gd name="connsiteX11" fmla="*/ 75248 w 119062"/>
                <a:gd name="connsiteY11" fmla="*/ 91440 h 119062"/>
                <a:gd name="connsiteX12" fmla="*/ 60008 w 119062"/>
                <a:gd name="connsiteY12" fmla="*/ 91440 h 119062"/>
                <a:gd name="connsiteX13" fmla="*/ 44768 w 119062"/>
                <a:gd name="connsiteY13" fmla="*/ 91440 h 119062"/>
                <a:gd name="connsiteX14" fmla="*/ 37148 w 119062"/>
                <a:gd name="connsiteY14" fmla="*/ 89535 h 119062"/>
                <a:gd name="connsiteX15" fmla="*/ 32385 w 119062"/>
                <a:gd name="connsiteY15" fmla="*/ 86678 h 119062"/>
                <a:gd name="connsiteX16" fmla="*/ 29528 w 119062"/>
                <a:gd name="connsiteY16" fmla="*/ 82868 h 119062"/>
                <a:gd name="connsiteX17" fmla="*/ 28575 w 119062"/>
                <a:gd name="connsiteY17" fmla="*/ 75248 h 119062"/>
                <a:gd name="connsiteX18" fmla="*/ 28575 w 119062"/>
                <a:gd name="connsiteY18" fmla="*/ 60008 h 119062"/>
                <a:gd name="connsiteX19" fmla="*/ 28575 w 119062"/>
                <a:gd name="connsiteY19" fmla="*/ 44768 h 119062"/>
                <a:gd name="connsiteX20" fmla="*/ 29528 w 119062"/>
                <a:gd name="connsiteY20" fmla="*/ 37148 h 119062"/>
                <a:gd name="connsiteX21" fmla="*/ 32385 w 119062"/>
                <a:gd name="connsiteY21" fmla="*/ 32385 h 119062"/>
                <a:gd name="connsiteX22" fmla="*/ 37148 w 119062"/>
                <a:gd name="connsiteY22" fmla="*/ 29528 h 119062"/>
                <a:gd name="connsiteX23" fmla="*/ 44768 w 119062"/>
                <a:gd name="connsiteY23" fmla="*/ 28575 h 119062"/>
                <a:gd name="connsiteX24" fmla="*/ 60008 w 119062"/>
                <a:gd name="connsiteY24" fmla="*/ 28575 h 119062"/>
                <a:gd name="connsiteX25" fmla="*/ 75248 w 119062"/>
                <a:gd name="connsiteY25" fmla="*/ 28575 h 119062"/>
                <a:gd name="connsiteX26" fmla="*/ 82868 w 119062"/>
                <a:gd name="connsiteY26" fmla="*/ 29528 h 119062"/>
                <a:gd name="connsiteX27" fmla="*/ 86678 w 119062"/>
                <a:gd name="connsiteY27" fmla="*/ 33338 h 119062"/>
                <a:gd name="connsiteX28" fmla="*/ 89535 w 119062"/>
                <a:gd name="connsiteY28" fmla="*/ 38100 h 119062"/>
                <a:gd name="connsiteX29" fmla="*/ 91440 w 119062"/>
                <a:gd name="connsiteY29" fmla="*/ 44768 h 119062"/>
                <a:gd name="connsiteX30" fmla="*/ 80010 w 119062"/>
                <a:gd name="connsiteY30" fmla="*/ 60008 h 119062"/>
                <a:gd name="connsiteX31" fmla="*/ 60008 w 119062"/>
                <a:gd name="connsiteY31" fmla="*/ 40005 h 119062"/>
                <a:gd name="connsiteX32" fmla="*/ 40005 w 119062"/>
                <a:gd name="connsiteY32" fmla="*/ 60008 h 119062"/>
                <a:gd name="connsiteX33" fmla="*/ 60008 w 119062"/>
                <a:gd name="connsiteY33" fmla="*/ 80010 h 119062"/>
                <a:gd name="connsiteX34" fmla="*/ 80010 w 119062"/>
                <a:gd name="connsiteY34" fmla="*/ 60008 h 119062"/>
                <a:gd name="connsiteX35" fmla="*/ 84773 w 119062"/>
                <a:gd name="connsiteY35" fmla="*/ 39053 h 119062"/>
                <a:gd name="connsiteX36" fmla="*/ 80010 w 119062"/>
                <a:gd name="connsiteY36" fmla="*/ 34290 h 119062"/>
                <a:gd name="connsiteX37" fmla="*/ 76200 w 119062"/>
                <a:gd name="connsiteY37" fmla="*/ 39053 h 119062"/>
                <a:gd name="connsiteX38" fmla="*/ 80963 w 119062"/>
                <a:gd name="connsiteY38" fmla="*/ 43815 h 119062"/>
                <a:gd name="connsiteX39" fmla="*/ 84773 w 119062"/>
                <a:gd name="connsiteY39" fmla="*/ 39053 h 119062"/>
                <a:gd name="connsiteX40" fmla="*/ 119063 w 119062"/>
                <a:gd name="connsiteY40" fmla="*/ 61913 h 119062"/>
                <a:gd name="connsiteX41" fmla="*/ 60008 w 119062"/>
                <a:gd name="connsiteY41" fmla="*/ 119063 h 119062"/>
                <a:gd name="connsiteX42" fmla="*/ 0 w 119062"/>
                <a:gd name="connsiteY42" fmla="*/ 61913 h 119062"/>
                <a:gd name="connsiteX43" fmla="*/ 59055 w 119062"/>
                <a:gd name="connsiteY43" fmla="*/ 0 h 119062"/>
                <a:gd name="connsiteX44" fmla="*/ 119063 w 119062"/>
                <a:gd name="connsiteY44" fmla="*/ 61913 h 119062"/>
                <a:gd name="connsiteX45" fmla="*/ 98108 w 119062"/>
                <a:gd name="connsiteY45" fmla="*/ 60008 h 119062"/>
                <a:gd name="connsiteX46" fmla="*/ 98108 w 119062"/>
                <a:gd name="connsiteY46" fmla="*/ 43815 h 119062"/>
                <a:gd name="connsiteX47" fmla="*/ 96203 w 119062"/>
                <a:gd name="connsiteY47" fmla="*/ 34290 h 119062"/>
                <a:gd name="connsiteX48" fmla="*/ 92393 w 119062"/>
                <a:gd name="connsiteY48" fmla="*/ 27623 h 119062"/>
                <a:gd name="connsiteX49" fmla="*/ 84773 w 119062"/>
                <a:gd name="connsiteY49" fmla="*/ 23813 h 119062"/>
                <a:gd name="connsiteX50" fmla="*/ 76200 w 119062"/>
                <a:gd name="connsiteY50" fmla="*/ 21908 h 119062"/>
                <a:gd name="connsiteX51" fmla="*/ 60008 w 119062"/>
                <a:gd name="connsiteY51" fmla="*/ 21908 h 119062"/>
                <a:gd name="connsiteX52" fmla="*/ 43815 w 119062"/>
                <a:gd name="connsiteY52" fmla="*/ 21908 h 119062"/>
                <a:gd name="connsiteX53" fmla="*/ 34290 w 119062"/>
                <a:gd name="connsiteY53" fmla="*/ 23813 h 119062"/>
                <a:gd name="connsiteX54" fmla="*/ 27623 w 119062"/>
                <a:gd name="connsiteY54" fmla="*/ 27623 h 119062"/>
                <a:gd name="connsiteX55" fmla="*/ 23813 w 119062"/>
                <a:gd name="connsiteY55" fmla="*/ 35243 h 119062"/>
                <a:gd name="connsiteX56" fmla="*/ 21908 w 119062"/>
                <a:gd name="connsiteY56" fmla="*/ 44768 h 119062"/>
                <a:gd name="connsiteX57" fmla="*/ 21908 w 119062"/>
                <a:gd name="connsiteY57" fmla="*/ 60960 h 119062"/>
                <a:gd name="connsiteX58" fmla="*/ 21908 w 119062"/>
                <a:gd name="connsiteY58" fmla="*/ 77153 h 119062"/>
                <a:gd name="connsiteX59" fmla="*/ 23813 w 119062"/>
                <a:gd name="connsiteY59" fmla="*/ 86678 h 119062"/>
                <a:gd name="connsiteX60" fmla="*/ 28575 w 119062"/>
                <a:gd name="connsiteY60" fmla="*/ 93345 h 119062"/>
                <a:gd name="connsiteX61" fmla="*/ 35243 w 119062"/>
                <a:gd name="connsiteY61" fmla="*/ 98108 h 119062"/>
                <a:gd name="connsiteX62" fmla="*/ 44768 w 119062"/>
                <a:gd name="connsiteY62" fmla="*/ 100013 h 119062"/>
                <a:gd name="connsiteX63" fmla="*/ 60960 w 119062"/>
                <a:gd name="connsiteY63" fmla="*/ 100013 h 119062"/>
                <a:gd name="connsiteX64" fmla="*/ 77153 w 119062"/>
                <a:gd name="connsiteY64" fmla="*/ 100013 h 119062"/>
                <a:gd name="connsiteX65" fmla="*/ 86678 w 119062"/>
                <a:gd name="connsiteY65" fmla="*/ 98108 h 119062"/>
                <a:gd name="connsiteX66" fmla="*/ 92393 w 119062"/>
                <a:gd name="connsiteY66" fmla="*/ 92393 h 119062"/>
                <a:gd name="connsiteX67" fmla="*/ 97155 w 119062"/>
                <a:gd name="connsiteY67" fmla="*/ 85725 h 119062"/>
                <a:gd name="connsiteX68" fmla="*/ 99060 w 119062"/>
                <a:gd name="connsiteY68" fmla="*/ 76200 h 119062"/>
                <a:gd name="connsiteX69" fmla="*/ 98108 w 119062"/>
                <a:gd name="connsiteY69" fmla="*/ 60008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9062" h="119062">
                  <a:moveTo>
                    <a:pt x="72390" y="60008"/>
                  </a:moveTo>
                  <a:cubicBezTo>
                    <a:pt x="72390" y="66675"/>
                    <a:pt x="66675" y="72390"/>
                    <a:pt x="60008" y="72390"/>
                  </a:cubicBezTo>
                  <a:cubicBezTo>
                    <a:pt x="52388" y="72390"/>
                    <a:pt x="46673" y="66675"/>
                    <a:pt x="46673" y="60008"/>
                  </a:cubicBezTo>
                  <a:cubicBezTo>
                    <a:pt x="46673" y="53340"/>
                    <a:pt x="52388" y="47625"/>
                    <a:pt x="60008" y="47625"/>
                  </a:cubicBezTo>
                  <a:cubicBezTo>
                    <a:pt x="66675" y="47625"/>
                    <a:pt x="72390" y="53340"/>
                    <a:pt x="72390" y="60008"/>
                  </a:cubicBezTo>
                  <a:close/>
                  <a:moveTo>
                    <a:pt x="91440" y="44768"/>
                  </a:moveTo>
                  <a:cubicBezTo>
                    <a:pt x="91440" y="48578"/>
                    <a:pt x="91440" y="50483"/>
                    <a:pt x="91440" y="60008"/>
                  </a:cubicBezTo>
                  <a:cubicBezTo>
                    <a:pt x="91440" y="70485"/>
                    <a:pt x="91440" y="71438"/>
                    <a:pt x="91440" y="75248"/>
                  </a:cubicBezTo>
                  <a:cubicBezTo>
                    <a:pt x="91440" y="79058"/>
                    <a:pt x="90488" y="80963"/>
                    <a:pt x="90488" y="82868"/>
                  </a:cubicBezTo>
                  <a:cubicBezTo>
                    <a:pt x="89535" y="84773"/>
                    <a:pt x="88583" y="85725"/>
                    <a:pt x="86678" y="86678"/>
                  </a:cubicBezTo>
                  <a:cubicBezTo>
                    <a:pt x="84773" y="87630"/>
                    <a:pt x="84773" y="89535"/>
                    <a:pt x="82868" y="89535"/>
                  </a:cubicBezTo>
                  <a:cubicBezTo>
                    <a:pt x="80963" y="90488"/>
                    <a:pt x="79058" y="91440"/>
                    <a:pt x="75248" y="91440"/>
                  </a:cubicBezTo>
                  <a:cubicBezTo>
                    <a:pt x="71438" y="91440"/>
                    <a:pt x="70485" y="91440"/>
                    <a:pt x="60008" y="91440"/>
                  </a:cubicBezTo>
                  <a:cubicBezTo>
                    <a:pt x="49530" y="91440"/>
                    <a:pt x="48578" y="91440"/>
                    <a:pt x="44768" y="91440"/>
                  </a:cubicBezTo>
                  <a:cubicBezTo>
                    <a:pt x="40958" y="91440"/>
                    <a:pt x="38100" y="90488"/>
                    <a:pt x="37148" y="89535"/>
                  </a:cubicBezTo>
                  <a:cubicBezTo>
                    <a:pt x="35243" y="89535"/>
                    <a:pt x="34290" y="88583"/>
                    <a:pt x="32385" y="86678"/>
                  </a:cubicBezTo>
                  <a:cubicBezTo>
                    <a:pt x="30480" y="84773"/>
                    <a:pt x="30480" y="84773"/>
                    <a:pt x="29528" y="82868"/>
                  </a:cubicBezTo>
                  <a:cubicBezTo>
                    <a:pt x="29528" y="80963"/>
                    <a:pt x="28575" y="79058"/>
                    <a:pt x="28575" y="75248"/>
                  </a:cubicBezTo>
                  <a:cubicBezTo>
                    <a:pt x="28575" y="71438"/>
                    <a:pt x="28575" y="69533"/>
                    <a:pt x="28575" y="60008"/>
                  </a:cubicBezTo>
                  <a:cubicBezTo>
                    <a:pt x="28575" y="49530"/>
                    <a:pt x="28575" y="48578"/>
                    <a:pt x="28575" y="44768"/>
                  </a:cubicBezTo>
                  <a:cubicBezTo>
                    <a:pt x="28575" y="40958"/>
                    <a:pt x="29528" y="39053"/>
                    <a:pt x="29528" y="37148"/>
                  </a:cubicBezTo>
                  <a:cubicBezTo>
                    <a:pt x="30480" y="35243"/>
                    <a:pt x="31433" y="34290"/>
                    <a:pt x="32385" y="32385"/>
                  </a:cubicBezTo>
                  <a:cubicBezTo>
                    <a:pt x="33338" y="30480"/>
                    <a:pt x="35243" y="30480"/>
                    <a:pt x="37148" y="29528"/>
                  </a:cubicBezTo>
                  <a:cubicBezTo>
                    <a:pt x="38100" y="29528"/>
                    <a:pt x="40958" y="28575"/>
                    <a:pt x="44768" y="28575"/>
                  </a:cubicBezTo>
                  <a:cubicBezTo>
                    <a:pt x="48578" y="28575"/>
                    <a:pt x="49530" y="28575"/>
                    <a:pt x="60008" y="28575"/>
                  </a:cubicBezTo>
                  <a:cubicBezTo>
                    <a:pt x="70485" y="28575"/>
                    <a:pt x="71438" y="28575"/>
                    <a:pt x="75248" y="28575"/>
                  </a:cubicBezTo>
                  <a:cubicBezTo>
                    <a:pt x="79058" y="28575"/>
                    <a:pt x="80963" y="29528"/>
                    <a:pt x="82868" y="29528"/>
                  </a:cubicBezTo>
                  <a:cubicBezTo>
                    <a:pt x="84773" y="30480"/>
                    <a:pt x="85725" y="31433"/>
                    <a:pt x="86678" y="33338"/>
                  </a:cubicBezTo>
                  <a:cubicBezTo>
                    <a:pt x="87630" y="35243"/>
                    <a:pt x="88583" y="36195"/>
                    <a:pt x="89535" y="38100"/>
                  </a:cubicBezTo>
                  <a:cubicBezTo>
                    <a:pt x="90488" y="39053"/>
                    <a:pt x="91440" y="40958"/>
                    <a:pt x="91440" y="44768"/>
                  </a:cubicBezTo>
                  <a:close/>
                  <a:moveTo>
                    <a:pt x="80010" y="60008"/>
                  </a:moveTo>
                  <a:cubicBezTo>
                    <a:pt x="80010" y="48578"/>
                    <a:pt x="71438" y="40005"/>
                    <a:pt x="60008" y="40005"/>
                  </a:cubicBezTo>
                  <a:cubicBezTo>
                    <a:pt x="48578" y="40005"/>
                    <a:pt x="40005" y="48578"/>
                    <a:pt x="40005" y="60008"/>
                  </a:cubicBezTo>
                  <a:cubicBezTo>
                    <a:pt x="40005" y="70485"/>
                    <a:pt x="48578" y="80010"/>
                    <a:pt x="60008" y="80010"/>
                  </a:cubicBezTo>
                  <a:cubicBezTo>
                    <a:pt x="70485" y="80010"/>
                    <a:pt x="80010" y="70485"/>
                    <a:pt x="80010" y="60008"/>
                  </a:cubicBezTo>
                  <a:close/>
                  <a:moveTo>
                    <a:pt x="84773" y="39053"/>
                  </a:moveTo>
                  <a:cubicBezTo>
                    <a:pt x="84773" y="36195"/>
                    <a:pt x="82868" y="34290"/>
                    <a:pt x="80010" y="34290"/>
                  </a:cubicBezTo>
                  <a:cubicBezTo>
                    <a:pt x="77153" y="34290"/>
                    <a:pt x="76200" y="37148"/>
                    <a:pt x="76200" y="39053"/>
                  </a:cubicBezTo>
                  <a:cubicBezTo>
                    <a:pt x="76200" y="41910"/>
                    <a:pt x="78105" y="43815"/>
                    <a:pt x="80963" y="43815"/>
                  </a:cubicBezTo>
                  <a:cubicBezTo>
                    <a:pt x="83820" y="43815"/>
                    <a:pt x="84773" y="41910"/>
                    <a:pt x="84773" y="39053"/>
                  </a:cubicBezTo>
                  <a:close/>
                  <a:moveTo>
                    <a:pt x="119063" y="61913"/>
                  </a:moveTo>
                  <a:cubicBezTo>
                    <a:pt x="119063" y="102870"/>
                    <a:pt x="100013" y="119063"/>
                    <a:pt x="60008" y="119063"/>
                  </a:cubicBezTo>
                  <a:cubicBezTo>
                    <a:pt x="19050" y="119063"/>
                    <a:pt x="0" y="101918"/>
                    <a:pt x="0" y="61913"/>
                  </a:cubicBezTo>
                  <a:cubicBezTo>
                    <a:pt x="0" y="20955"/>
                    <a:pt x="19050" y="0"/>
                    <a:pt x="59055" y="0"/>
                  </a:cubicBezTo>
                  <a:cubicBezTo>
                    <a:pt x="100013" y="0"/>
                    <a:pt x="119063" y="20955"/>
                    <a:pt x="119063" y="61913"/>
                  </a:cubicBezTo>
                  <a:close/>
                  <a:moveTo>
                    <a:pt x="98108" y="60008"/>
                  </a:moveTo>
                  <a:cubicBezTo>
                    <a:pt x="98108" y="49530"/>
                    <a:pt x="98108" y="48578"/>
                    <a:pt x="98108" y="43815"/>
                  </a:cubicBezTo>
                  <a:cubicBezTo>
                    <a:pt x="98108" y="40005"/>
                    <a:pt x="97155" y="37148"/>
                    <a:pt x="96203" y="34290"/>
                  </a:cubicBezTo>
                  <a:cubicBezTo>
                    <a:pt x="95250" y="32385"/>
                    <a:pt x="94298" y="30480"/>
                    <a:pt x="92393" y="27623"/>
                  </a:cubicBezTo>
                  <a:cubicBezTo>
                    <a:pt x="89535" y="25718"/>
                    <a:pt x="87630" y="24765"/>
                    <a:pt x="84773" y="23813"/>
                  </a:cubicBezTo>
                  <a:cubicBezTo>
                    <a:pt x="82868" y="22860"/>
                    <a:pt x="80010" y="21908"/>
                    <a:pt x="76200" y="21908"/>
                  </a:cubicBezTo>
                  <a:cubicBezTo>
                    <a:pt x="72390" y="21908"/>
                    <a:pt x="70485" y="21908"/>
                    <a:pt x="60008" y="21908"/>
                  </a:cubicBezTo>
                  <a:cubicBezTo>
                    <a:pt x="49530" y="21908"/>
                    <a:pt x="48578" y="21908"/>
                    <a:pt x="43815" y="21908"/>
                  </a:cubicBezTo>
                  <a:cubicBezTo>
                    <a:pt x="39053" y="21908"/>
                    <a:pt x="37148" y="22860"/>
                    <a:pt x="34290" y="23813"/>
                  </a:cubicBezTo>
                  <a:cubicBezTo>
                    <a:pt x="31433" y="24765"/>
                    <a:pt x="30480" y="25718"/>
                    <a:pt x="27623" y="27623"/>
                  </a:cubicBezTo>
                  <a:cubicBezTo>
                    <a:pt x="25718" y="30480"/>
                    <a:pt x="24765" y="32385"/>
                    <a:pt x="23813" y="35243"/>
                  </a:cubicBezTo>
                  <a:cubicBezTo>
                    <a:pt x="22860" y="38100"/>
                    <a:pt x="21908" y="40005"/>
                    <a:pt x="21908" y="44768"/>
                  </a:cubicBezTo>
                  <a:cubicBezTo>
                    <a:pt x="21908" y="48578"/>
                    <a:pt x="21908" y="50483"/>
                    <a:pt x="21908" y="60960"/>
                  </a:cubicBezTo>
                  <a:cubicBezTo>
                    <a:pt x="21908" y="71438"/>
                    <a:pt x="21908" y="72390"/>
                    <a:pt x="21908" y="77153"/>
                  </a:cubicBezTo>
                  <a:cubicBezTo>
                    <a:pt x="21908" y="80963"/>
                    <a:pt x="22860" y="83820"/>
                    <a:pt x="23813" y="86678"/>
                  </a:cubicBezTo>
                  <a:cubicBezTo>
                    <a:pt x="24765" y="89535"/>
                    <a:pt x="25718" y="91440"/>
                    <a:pt x="28575" y="93345"/>
                  </a:cubicBezTo>
                  <a:cubicBezTo>
                    <a:pt x="30480" y="95250"/>
                    <a:pt x="33338" y="97155"/>
                    <a:pt x="35243" y="98108"/>
                  </a:cubicBezTo>
                  <a:cubicBezTo>
                    <a:pt x="38100" y="99060"/>
                    <a:pt x="40005" y="100013"/>
                    <a:pt x="44768" y="100013"/>
                  </a:cubicBezTo>
                  <a:cubicBezTo>
                    <a:pt x="48578" y="100013"/>
                    <a:pt x="50483" y="100013"/>
                    <a:pt x="60960" y="100013"/>
                  </a:cubicBezTo>
                  <a:cubicBezTo>
                    <a:pt x="71438" y="100013"/>
                    <a:pt x="72390" y="100013"/>
                    <a:pt x="77153" y="100013"/>
                  </a:cubicBezTo>
                  <a:cubicBezTo>
                    <a:pt x="80963" y="100013"/>
                    <a:pt x="83820" y="99060"/>
                    <a:pt x="86678" y="98108"/>
                  </a:cubicBezTo>
                  <a:cubicBezTo>
                    <a:pt x="87630" y="95250"/>
                    <a:pt x="89535" y="94298"/>
                    <a:pt x="92393" y="92393"/>
                  </a:cubicBezTo>
                  <a:cubicBezTo>
                    <a:pt x="94298" y="90488"/>
                    <a:pt x="96203" y="87630"/>
                    <a:pt x="97155" y="85725"/>
                  </a:cubicBezTo>
                  <a:cubicBezTo>
                    <a:pt x="98108" y="82868"/>
                    <a:pt x="99060" y="80963"/>
                    <a:pt x="99060" y="76200"/>
                  </a:cubicBezTo>
                  <a:cubicBezTo>
                    <a:pt x="98108" y="71438"/>
                    <a:pt x="98108" y="70485"/>
                    <a:pt x="98108" y="600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Lexend" pitchFamily="2" charset="0"/>
              </a:endParaRPr>
            </a:p>
          </p:txBody>
        </p:sp>
        <p:sp>
          <p:nvSpPr>
            <p:cNvPr id="20" name="-">
              <a:extLst>
                <a:ext uri="{FF2B5EF4-FFF2-40B4-BE49-F238E27FC236}">
                  <a16:creationId xmlns:a16="http://schemas.microsoft.com/office/drawing/2014/main" id="{937A55BF-5487-4ABA-85D8-5AEFB9D0D4A9}"/>
                </a:ext>
              </a:extLst>
            </p:cNvPr>
            <p:cNvSpPr/>
            <p:nvPr/>
          </p:nvSpPr>
          <p:spPr>
            <a:xfrm>
              <a:off x="5978209" y="4959015"/>
              <a:ext cx="245050" cy="245048"/>
            </a:xfrm>
            <a:custGeom>
              <a:avLst/>
              <a:gdLst>
                <a:gd name="connsiteX0" fmla="*/ 59055 w 119062"/>
                <a:gd name="connsiteY0" fmla="*/ 0 h 119062"/>
                <a:gd name="connsiteX1" fmla="*/ 0 w 119062"/>
                <a:gd name="connsiteY1" fmla="*/ 61913 h 119062"/>
                <a:gd name="connsiteX2" fmla="*/ 60007 w 119062"/>
                <a:gd name="connsiteY2" fmla="*/ 119063 h 119062"/>
                <a:gd name="connsiteX3" fmla="*/ 119063 w 119062"/>
                <a:gd name="connsiteY3" fmla="*/ 61913 h 119062"/>
                <a:gd name="connsiteX4" fmla="*/ 59055 w 119062"/>
                <a:gd name="connsiteY4" fmla="*/ 0 h 119062"/>
                <a:gd name="connsiteX5" fmla="*/ 79057 w 119062"/>
                <a:gd name="connsiteY5" fmla="*/ 35243 h 119062"/>
                <a:gd name="connsiteX6" fmla="*/ 72390 w 119062"/>
                <a:gd name="connsiteY6" fmla="*/ 35243 h 119062"/>
                <a:gd name="connsiteX7" fmla="*/ 65723 w 119062"/>
                <a:gd name="connsiteY7" fmla="*/ 41910 h 119062"/>
                <a:gd name="connsiteX8" fmla="*/ 65723 w 119062"/>
                <a:gd name="connsiteY8" fmla="*/ 50483 h 119062"/>
                <a:gd name="connsiteX9" fmla="*/ 79057 w 119062"/>
                <a:gd name="connsiteY9" fmla="*/ 50483 h 119062"/>
                <a:gd name="connsiteX10" fmla="*/ 77153 w 119062"/>
                <a:gd name="connsiteY10" fmla="*/ 63818 h 119062"/>
                <a:gd name="connsiteX11" fmla="*/ 65723 w 119062"/>
                <a:gd name="connsiteY11" fmla="*/ 63818 h 119062"/>
                <a:gd name="connsiteX12" fmla="*/ 65723 w 119062"/>
                <a:gd name="connsiteY12" fmla="*/ 97155 h 119062"/>
                <a:gd name="connsiteX13" fmla="*/ 52388 w 119062"/>
                <a:gd name="connsiteY13" fmla="*/ 97155 h 119062"/>
                <a:gd name="connsiteX14" fmla="*/ 52388 w 119062"/>
                <a:gd name="connsiteY14" fmla="*/ 63818 h 119062"/>
                <a:gd name="connsiteX15" fmla="*/ 40957 w 119062"/>
                <a:gd name="connsiteY15" fmla="*/ 63818 h 119062"/>
                <a:gd name="connsiteX16" fmla="*/ 40957 w 119062"/>
                <a:gd name="connsiteY16" fmla="*/ 50483 h 119062"/>
                <a:gd name="connsiteX17" fmla="*/ 52388 w 119062"/>
                <a:gd name="connsiteY17" fmla="*/ 50483 h 119062"/>
                <a:gd name="connsiteX18" fmla="*/ 52388 w 119062"/>
                <a:gd name="connsiteY18" fmla="*/ 40958 h 119062"/>
                <a:gd name="connsiteX19" fmla="*/ 69532 w 119062"/>
                <a:gd name="connsiteY19" fmla="*/ 23813 h 119062"/>
                <a:gd name="connsiteX20" fmla="*/ 80010 w 119062"/>
                <a:gd name="connsiteY20" fmla="*/ 24765 h 119062"/>
                <a:gd name="connsiteX21" fmla="*/ 80010 w 119062"/>
                <a:gd name="connsiteY21" fmla="*/ 35243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9062" h="119062">
                  <a:moveTo>
                    <a:pt x="59055" y="0"/>
                  </a:moveTo>
                  <a:cubicBezTo>
                    <a:pt x="19050" y="0"/>
                    <a:pt x="0" y="20955"/>
                    <a:pt x="0" y="61913"/>
                  </a:cubicBezTo>
                  <a:cubicBezTo>
                    <a:pt x="0" y="102870"/>
                    <a:pt x="19050" y="119063"/>
                    <a:pt x="60007" y="119063"/>
                  </a:cubicBezTo>
                  <a:cubicBezTo>
                    <a:pt x="100965" y="119063"/>
                    <a:pt x="119063" y="101918"/>
                    <a:pt x="119063" y="61913"/>
                  </a:cubicBezTo>
                  <a:cubicBezTo>
                    <a:pt x="119063" y="20955"/>
                    <a:pt x="100013" y="0"/>
                    <a:pt x="59055" y="0"/>
                  </a:cubicBezTo>
                  <a:close/>
                  <a:moveTo>
                    <a:pt x="79057" y="35243"/>
                  </a:moveTo>
                  <a:lnTo>
                    <a:pt x="72390" y="35243"/>
                  </a:lnTo>
                  <a:cubicBezTo>
                    <a:pt x="66675" y="35243"/>
                    <a:pt x="65723" y="38100"/>
                    <a:pt x="65723" y="41910"/>
                  </a:cubicBezTo>
                  <a:lnTo>
                    <a:pt x="65723" y="50483"/>
                  </a:lnTo>
                  <a:lnTo>
                    <a:pt x="79057" y="50483"/>
                  </a:lnTo>
                  <a:lnTo>
                    <a:pt x="77153" y="63818"/>
                  </a:lnTo>
                  <a:lnTo>
                    <a:pt x="65723" y="63818"/>
                  </a:lnTo>
                  <a:lnTo>
                    <a:pt x="65723" y="97155"/>
                  </a:lnTo>
                  <a:lnTo>
                    <a:pt x="52388" y="97155"/>
                  </a:lnTo>
                  <a:lnTo>
                    <a:pt x="52388" y="63818"/>
                  </a:lnTo>
                  <a:lnTo>
                    <a:pt x="40957" y="63818"/>
                  </a:lnTo>
                  <a:lnTo>
                    <a:pt x="40957" y="50483"/>
                  </a:lnTo>
                  <a:lnTo>
                    <a:pt x="52388" y="50483"/>
                  </a:lnTo>
                  <a:lnTo>
                    <a:pt x="52388" y="40958"/>
                  </a:lnTo>
                  <a:cubicBezTo>
                    <a:pt x="52388" y="29528"/>
                    <a:pt x="59055" y="23813"/>
                    <a:pt x="69532" y="23813"/>
                  </a:cubicBezTo>
                  <a:cubicBezTo>
                    <a:pt x="74295" y="23813"/>
                    <a:pt x="78105" y="23813"/>
                    <a:pt x="80010" y="24765"/>
                  </a:cubicBezTo>
                  <a:lnTo>
                    <a:pt x="80010" y="352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Lexend" pitchFamily="2" charset="0"/>
              </a:endParaRPr>
            </a:p>
          </p:txBody>
        </p:sp>
      </p:grpSp>
      <p:sp>
        <p:nvSpPr>
          <p:cNvPr id="21" name="Our Social Media">
            <a:extLst>
              <a:ext uri="{FF2B5EF4-FFF2-40B4-BE49-F238E27FC236}">
                <a16:creationId xmlns:a16="http://schemas.microsoft.com/office/drawing/2014/main" id="{1B6BD689-DF3B-470E-95BE-FD0EDCDCCE9C}"/>
              </a:ext>
            </a:extLst>
          </p:cNvPr>
          <p:cNvSpPr txBox="1"/>
          <p:nvPr/>
        </p:nvSpPr>
        <p:spPr>
          <a:xfrm>
            <a:off x="803816" y="6160159"/>
            <a:ext cx="1734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" panose="00000500000000000000" pitchFamily="50" charset="0"/>
              </a:rPr>
              <a:t>Our Social Media</a:t>
            </a:r>
            <a:endParaRPr lang="en-US" sz="1400" dirty="0">
              <a:solidFill>
                <a:srgbClr val="FFC000"/>
              </a:solidFill>
              <a:latin typeface="Montserrat" panose="00000500000000000000" pitchFamily="50" charset="0"/>
            </a:endParaRPr>
          </a:p>
        </p:txBody>
      </p:sp>
      <p:sp>
        <p:nvSpPr>
          <p:cNvPr id="24" name="-">
            <a:extLst>
              <a:ext uri="{FF2B5EF4-FFF2-40B4-BE49-F238E27FC236}">
                <a16:creationId xmlns:a16="http://schemas.microsoft.com/office/drawing/2014/main" id="{197F72B1-4DEC-4126-8F89-4E2312A89C87}"/>
              </a:ext>
            </a:extLst>
          </p:cNvPr>
          <p:cNvSpPr/>
          <p:nvPr/>
        </p:nvSpPr>
        <p:spPr>
          <a:xfrm rot="1982440">
            <a:off x="-2468418" y="-4225586"/>
            <a:ext cx="5697336" cy="4996426"/>
          </a:xfrm>
          <a:prstGeom prst="hexagon">
            <a:avLst/>
          </a:prstGeom>
          <a:gradFill>
            <a:gsLst>
              <a:gs pos="50400">
                <a:srgbClr val="20C8C2"/>
              </a:gs>
              <a:gs pos="0">
                <a:srgbClr val="08B896"/>
              </a:gs>
              <a:gs pos="100000">
                <a:srgbClr val="37D7ED"/>
              </a:gs>
            </a:gsLst>
            <a:lin ang="2700000" scaled="0"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-">
            <a:extLst>
              <a:ext uri="{FF2B5EF4-FFF2-40B4-BE49-F238E27FC236}">
                <a16:creationId xmlns:a16="http://schemas.microsoft.com/office/drawing/2014/main" id="{3935694F-65B6-4D01-B4F6-FA1B47BB7ECE}"/>
              </a:ext>
            </a:extLst>
          </p:cNvPr>
          <p:cNvSpPr/>
          <p:nvPr/>
        </p:nvSpPr>
        <p:spPr>
          <a:xfrm rot="1982440">
            <a:off x="9672605" y="6651963"/>
            <a:ext cx="5697336" cy="4996426"/>
          </a:xfrm>
          <a:prstGeom prst="hexagon">
            <a:avLst/>
          </a:prstGeom>
          <a:gradFill>
            <a:gsLst>
              <a:gs pos="50400">
                <a:srgbClr val="20C8C2"/>
              </a:gs>
              <a:gs pos="0">
                <a:srgbClr val="08B896"/>
              </a:gs>
              <a:gs pos="100000">
                <a:srgbClr val="37D7ED"/>
              </a:gs>
            </a:gsLst>
            <a:lin ang="2700000" scaled="0"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-">
            <a:extLst>
              <a:ext uri="{FF2B5EF4-FFF2-40B4-BE49-F238E27FC236}">
                <a16:creationId xmlns:a16="http://schemas.microsoft.com/office/drawing/2014/main" id="{C8B5AE8A-7608-4198-ADA4-937374723F40}"/>
              </a:ext>
            </a:extLst>
          </p:cNvPr>
          <p:cNvSpPr/>
          <p:nvPr/>
        </p:nvSpPr>
        <p:spPr>
          <a:xfrm rot="17262697">
            <a:off x="11817510" y="1120944"/>
            <a:ext cx="1521311" cy="1334153"/>
          </a:xfrm>
          <a:prstGeom prst="hexagon">
            <a:avLst/>
          </a:prstGeom>
          <a:gradFill>
            <a:gsLst>
              <a:gs pos="0">
                <a:srgbClr val="08B896">
                  <a:alpha val="20000"/>
                </a:srgbClr>
              </a:gs>
              <a:gs pos="100000">
                <a:srgbClr val="37D7ED">
                  <a:alpha val="20000"/>
                </a:srgbClr>
              </a:gs>
            </a:gsLst>
            <a:lin ang="2700000" scaled="0"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3788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Lexend</vt:lpstr>
      <vt:lpstr>Montserrat</vt:lpstr>
      <vt:lpstr>Montserrat ExtraBold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5</cp:revision>
  <dcterms:created xsi:type="dcterms:W3CDTF">2022-02-15T07:00:30Z</dcterms:created>
  <dcterms:modified xsi:type="dcterms:W3CDTF">2022-02-15T07:26:47Z</dcterms:modified>
</cp:coreProperties>
</file>