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C6"/>
    <a:srgbClr val="002D4C"/>
    <a:srgbClr val="003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95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08" y="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4395-D83E-4E87-BB42-F2FF250EE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42926-515F-4981-9F3B-A9BBE4D52A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0CDD0-7107-4A40-870A-1C5D56722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835D9-BD78-4FFE-8EB5-712367CA7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2107B-B55C-409F-88C1-6713BBB59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643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1FB78-4334-4F68-BE6B-FCA6357BE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D61660-510A-4A0A-9A61-2A403ECB8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F3C56-BB4F-40FF-91BA-42FEF1544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1D69-6385-49A6-9416-A3758727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3C775-A455-4F4D-88CC-EFE318A8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277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A8359E-4C14-43A5-9016-CAB85B1D24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42A08D-6B0D-4321-8BEB-A1C44C70F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A4E0B-3447-41F4-A477-3B1F1E293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5C06E3-E16B-4C81-B62E-96FC101F1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AEAEB-CE22-4DE9-957C-AF433727D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053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56551-BD1A-4AF8-9A90-48519E871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B8DEE-D5D0-41B0-BFBB-6EA77CBB70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8E6C9-101F-48F0-9C7C-37199C531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1C426-065F-41C6-8A2A-81B868316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F40B2-5D4B-4975-9419-2A40A7453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43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2B69-3214-4614-B2A0-E44C1488F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513A7-24DB-46DA-8B54-48E3B8F69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45089-015B-4FB8-85A9-080CA3D73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B4C43-83E0-405D-8921-27B6DF5FF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9B288C-9AF8-47D6-8489-1AD5E57A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878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0D513-1B02-4243-BBA6-3DFEE7F69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EFFD8-6C0A-45CE-A82A-17C8224377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F6BFBF-2F41-4830-9B79-DD1CB1229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9985A6-738D-425E-8105-6D841976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C6B4E-FD4C-4DD0-9532-234E79DAA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B5AAF1-A8D7-43F3-8677-72AB206DE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449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48303-0069-4A84-A132-73FCA5FBE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54E86F-E14F-47B7-9D48-B5DB8BE3A0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06234-57B6-4314-B5AB-C195922AE5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833603-FF7A-4341-83ED-D03524C154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778D92-96B8-457F-BBBA-4CD62BDE6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362C25-0D5C-4936-9CD6-B8C0962D9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17553E-73AC-42C2-86C8-D28ECECF9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17F382-0D72-401D-8CC5-F87F54B6C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920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01DB0-3220-4371-8148-B4360747C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4ED18B-2B73-4214-9CDF-2A480AE3C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7F8853-5D50-487A-A073-4F31D9308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F6B40-92CB-4306-B494-62DFCA157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403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2D832C-6BB9-4FEE-8D6C-403EDC25C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693089-5166-4D6C-9886-586E80B99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702F29-F616-4C32-8949-D9E91BB2D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266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88D64-B5C5-4F87-A786-4819DC183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FE747-5A95-47E5-8EC5-22BAA48DF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5A6EE-4768-4448-A7DF-36BCD8116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F8245-A4FA-4B00-924A-56AFB8D7C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54CD4D-8089-4377-80C9-BD9F1E7DC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AB7957-DB1B-4280-BCAA-ABEB79621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06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0E6B7-F219-4157-91DD-D9CD8ABFA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B032DA-D67F-4E4B-9EAF-A0928939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94419A-A1BE-40C8-971B-E74DA2C71C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F3F28-53C6-4F63-90BE-2373A30E5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A5EAC4-56AD-42DE-BA44-474D93880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FBB11-600E-47AD-8ACA-FCCAD56CD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618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823E5C-5CDA-467B-826C-D8BF1491B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DB7C54-811A-48F1-86AE-D2A6322EF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2FE1D8-AFC6-486A-859D-650597AB28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4EC14-6C16-43CB-A8BF-EB2C4E5BA5AD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C57A5-FBFE-47CA-9657-802740919E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651122-D372-4E2E-9388-432C8B3A7F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4EC08-4598-4E14-A46B-B7FF0B55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048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357635" y="4113838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6014030" y="-3214336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8858250" y="5452634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9007792" y="6905226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8900000">
            <a:off x="9007792" y="-89695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5530710" y="6222888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-682454" y="8112567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2351807" y="6329823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4631544" y="2944468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4468381" y="13333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1507581" y="-812329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858998" y="3097415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8100000">
            <a:off x="2589813" y="1132087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8426639" y="6255837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9813753" y="3614103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2345138" y="-990354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EFA57CC-824B-4E0B-BFCA-26268D47A882}"/>
              </a:ext>
            </a:extLst>
          </p:cNvPr>
          <p:cNvSpPr txBox="1"/>
          <p:nvPr/>
        </p:nvSpPr>
        <p:spPr>
          <a:xfrm>
            <a:off x="3699351" y="1823334"/>
            <a:ext cx="4793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12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Quicksand SemiBold" pitchFamily="2" charset="0"/>
              </a:rPr>
              <a:t>SOCIAL MEDIA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33227DD-FE55-46BD-9BF2-7225C7E8A14C}"/>
              </a:ext>
            </a:extLst>
          </p:cNvPr>
          <p:cNvSpPr txBox="1"/>
          <p:nvPr/>
        </p:nvSpPr>
        <p:spPr>
          <a:xfrm>
            <a:off x="3418027" y="2133005"/>
            <a:ext cx="535595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MARKETING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CDB9D08-2743-4CC6-A971-30BCE5E15033}"/>
              </a:ext>
            </a:extLst>
          </p:cNvPr>
          <p:cNvSpPr txBox="1"/>
          <p:nvPr/>
        </p:nvSpPr>
        <p:spPr>
          <a:xfrm>
            <a:off x="3779501" y="2815692"/>
            <a:ext cx="463300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BUSINESS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>
            <a:off x="2104988" y="3707367"/>
            <a:ext cx="79820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0B7008FF-33C8-4602-851F-165467481071}"/>
              </a:ext>
            </a:extLst>
          </p:cNvPr>
          <p:cNvSpPr/>
          <p:nvPr/>
        </p:nvSpPr>
        <p:spPr>
          <a:xfrm>
            <a:off x="5101979" y="4476341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B859E76-A729-4EDF-9872-0EA420E51737}"/>
              </a:ext>
            </a:extLst>
          </p:cNvPr>
          <p:cNvSpPr txBox="1"/>
          <p:nvPr/>
        </p:nvSpPr>
        <p:spPr>
          <a:xfrm>
            <a:off x="5361517" y="4511268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9467829" y="5756897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4437292" y="533818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-1029809" y="8136172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-">
            <a:extLst>
              <a:ext uri="{FF2B5EF4-FFF2-40B4-BE49-F238E27FC236}">
                <a16:creationId xmlns:a16="http://schemas.microsoft.com/office/drawing/2014/main" id="{944378C4-1CA8-4239-BE7A-CD230E68CA09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2" name="-">
              <a:extLst>
                <a:ext uri="{FF2B5EF4-FFF2-40B4-BE49-F238E27FC236}">
                  <a16:creationId xmlns:a16="http://schemas.microsoft.com/office/drawing/2014/main" id="{9D9656E5-BE58-4F27-88E0-BB5435250902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-">
              <a:extLst>
                <a:ext uri="{FF2B5EF4-FFF2-40B4-BE49-F238E27FC236}">
                  <a16:creationId xmlns:a16="http://schemas.microsoft.com/office/drawing/2014/main" id="{90C88BC0-03F6-42C9-A5B7-CDBA8B8382B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4" name="-">
            <a:extLst>
              <a:ext uri="{FF2B5EF4-FFF2-40B4-BE49-F238E27FC236}">
                <a16:creationId xmlns:a16="http://schemas.microsoft.com/office/drawing/2014/main" id="{D2EC0D35-D727-4826-9EE8-D4AD1B9ABBA3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5" name="-">
              <a:extLst>
                <a:ext uri="{FF2B5EF4-FFF2-40B4-BE49-F238E27FC236}">
                  <a16:creationId xmlns:a16="http://schemas.microsoft.com/office/drawing/2014/main" id="{9DAB748E-93DB-4553-8043-CBE48F85F221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6" name="Graphic 1069">
              <a:extLst>
                <a:ext uri="{FF2B5EF4-FFF2-40B4-BE49-F238E27FC236}">
                  <a16:creationId xmlns:a16="http://schemas.microsoft.com/office/drawing/2014/main" id="{75C76237-CC2C-4B39-9BF5-FE96FEA5984C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67" name="-">
                <a:extLst>
                  <a:ext uri="{FF2B5EF4-FFF2-40B4-BE49-F238E27FC236}">
                    <a16:creationId xmlns:a16="http://schemas.microsoft.com/office/drawing/2014/main" id="{21C2C0EC-F660-480F-BD9C-6B00B74D382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9DA9651E-58E4-4FC7-9A9D-4A78C425ED25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A8830322-CB1B-41F0-9A40-921C6A083236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6B0FFD6B-58CE-4C32-B931-5B8EB5748B1B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-">
              <a:extLst>
                <a:ext uri="{FF2B5EF4-FFF2-40B4-BE49-F238E27FC236}">
                  <a16:creationId xmlns:a16="http://schemas.microsoft.com/office/drawing/2014/main" id="{3D548A9C-5B4D-499B-8D47-C90C43D5CA9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pic>
        <p:nvPicPr>
          <p:cNvPr id="72" name="MUSIC">
            <a:hlinkClick r:id="" action="ppaction://media"/>
            <a:extLst>
              <a:ext uri="{FF2B5EF4-FFF2-40B4-BE49-F238E27FC236}">
                <a16:creationId xmlns:a16="http://schemas.microsoft.com/office/drawing/2014/main" id="{2D7FDA25-4A86-44A4-A5BF-2CF2A4B8667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2118" end="18766.125"/>
                  <p14:fade in="750" out="1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324588" y="10721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7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-3.7037E-6 L -0.0694 -3.7037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7.40741E-7 L 0.06797 7.40741E-7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-2.22045E-16 L -0.16055 0.2884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-2.22045E-16 L 0.03021 -0.05139 " pathEditMode="relative" rAng="0" ptsTypes="AA">
                                      <p:cBhvr>
                                        <p:cTn id="24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0.22331 0.3969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-2.22222E-6 L -0.03359 -0.0592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7.40741E-7 L 0.19584 0.35093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7.40741E-7 L -0.01731 -0.03009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4.81481E-6 L -0.20364 -0.363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9167E-6 4.81481E-6 L 0.03568 0.06527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0.18489 -0.32615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2.96296E-6 L 0.02214 0.0405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0833E-6 3.33333E-6 L -0.35781 -0.63912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-2.96296E-6 L 0.02214 0.04051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1.11111E-6 L -0.35781 -0.6391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7 1.11111E-6 L 0.0694 0.12616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1667E-6 7.40741E-7 L -0.20898 -0.3814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190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1667E-6 7.40741E-7 L 0.02396 0.04074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2.59259E-6 L 0.17591 0.3143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45833E-6 2.59259E-6 L -0.02187 -0.04005 " pathEditMode="relative" rAng="0" ptsTypes="AA">
                                      <p:cBhvr>
                                        <p:cTn id="72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7.40741E-7 L 0.21368 -0.3831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77" y="-1914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7.40741E-7 L -0.04153 0.0743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372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0.23216 -0.4125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-1.48148E-6 L -0.02018 0.03403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71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-1.48148E-6 L 0.23216 -0.4125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54167E-6 -1.11111E-6 L -0.05873 0.10347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8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48148E-6 L 0.23216 -0.412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4.81481E-6 L -0.02266 0.0412 " pathEditMode="relative" rAng="0" ptsTypes="AA">
                                      <p:cBhvr>
                                        <p:cTn id="9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" y="206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3.7037E-6 L 0.20196 0.35371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6 -3.7037E-6 L -0.04804 -0.08449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0.22331 0.39699 " pathEditMode="relative" rAng="0" ptsTypes="AA">
                                      <p:cBhvr>
                                        <p:cTn id="136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-2.22222E-6 L -0.03359 -0.05926 " pathEditMode="relative" rAng="0" ptsTypes="AA">
                                      <p:cBhvr>
                                        <p:cTn id="138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4.81481E-6 L -0.20364 -0.3632 " pathEditMode="relative" rAng="0" ptsTypes="AA">
                                      <p:cBhvr>
                                        <p:cTn id="142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9167E-6 4.81481E-6 L 0.03568 0.06527 " pathEditMode="relative" rAng="0" ptsTypes="AA">
                                      <p:cBhvr>
                                        <p:cTn id="14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-2.22045E-16 L -0.16055 0.28843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-2.22045E-16 L 0.03021 -0.05139 " pathEditMode="relative" rAng="0" ptsTypes="AA">
                                      <p:cBhvr>
                                        <p:cTn id="150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6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" dur="1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2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8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0" dur="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</p:childTnLst>
        </p:cTn>
      </p:par>
    </p:tnLst>
    <p:bldLst>
      <p:bldP spid="5" grpId="0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/>
      <p:bldP spid="39" grpId="0"/>
      <p:bldP spid="40" grpId="0"/>
      <p:bldP spid="41" grpId="0"/>
      <p:bldP spid="53" grpId="0" animBg="1"/>
      <p:bldP spid="53" grpId="1" animBg="1"/>
      <p:bldP spid="53" grpId="2" animBg="1"/>
      <p:bldP spid="54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357635" y="4113838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6014030" y="-3214336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8858250" y="5452634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9007792" y="6905226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8900000">
            <a:off x="9007792" y="-89695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5530710" y="6222888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-682454" y="8112567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2351807" y="6329823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4631544" y="2944468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4468381" y="13333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1507581" y="-812329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858998" y="3097415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8100000">
            <a:off x="2589813" y="1132087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8426639" y="6255837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9813753" y="3614103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2345138" y="-990354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EFA57CC-824B-4E0B-BFCA-26268D47A882}"/>
              </a:ext>
            </a:extLst>
          </p:cNvPr>
          <p:cNvSpPr txBox="1"/>
          <p:nvPr/>
        </p:nvSpPr>
        <p:spPr>
          <a:xfrm>
            <a:off x="4304486" y="1664206"/>
            <a:ext cx="35830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12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Quicksand SemiBold" pitchFamily="2" charset="0"/>
              </a:rPr>
              <a:t>LOREM IPSUM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33227DD-FE55-46BD-9BF2-7225C7E8A14C}"/>
              </a:ext>
            </a:extLst>
          </p:cNvPr>
          <p:cNvSpPr txBox="1"/>
          <p:nvPr/>
        </p:nvSpPr>
        <p:spPr>
          <a:xfrm>
            <a:off x="3859657" y="1801260"/>
            <a:ext cx="447269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GRAB IT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CDB9D08-2743-4CC6-A971-30BCE5E15033}"/>
              </a:ext>
            </a:extLst>
          </p:cNvPr>
          <p:cNvSpPr txBox="1"/>
          <p:nvPr/>
        </p:nvSpPr>
        <p:spPr>
          <a:xfrm>
            <a:off x="4752525" y="2643075"/>
            <a:ext cx="26869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NOW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>
            <a:off x="2104988" y="3707367"/>
            <a:ext cx="79820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0B7008FF-33C8-4602-851F-165467481071}"/>
              </a:ext>
            </a:extLst>
          </p:cNvPr>
          <p:cNvSpPr/>
          <p:nvPr/>
        </p:nvSpPr>
        <p:spPr>
          <a:xfrm>
            <a:off x="5101979" y="4476341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B859E76-A729-4EDF-9872-0EA420E51737}"/>
              </a:ext>
            </a:extLst>
          </p:cNvPr>
          <p:cNvSpPr txBox="1"/>
          <p:nvPr/>
        </p:nvSpPr>
        <p:spPr>
          <a:xfrm>
            <a:off x="5361517" y="4511268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9467829" y="5756897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4437292" y="533818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-1029809" y="8136172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-">
            <a:extLst>
              <a:ext uri="{FF2B5EF4-FFF2-40B4-BE49-F238E27FC236}">
                <a16:creationId xmlns:a16="http://schemas.microsoft.com/office/drawing/2014/main" id="{944378C4-1CA8-4239-BE7A-CD230E68CA09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2" name="-">
              <a:extLst>
                <a:ext uri="{FF2B5EF4-FFF2-40B4-BE49-F238E27FC236}">
                  <a16:creationId xmlns:a16="http://schemas.microsoft.com/office/drawing/2014/main" id="{9D9656E5-BE58-4F27-88E0-BB5435250902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-">
              <a:extLst>
                <a:ext uri="{FF2B5EF4-FFF2-40B4-BE49-F238E27FC236}">
                  <a16:creationId xmlns:a16="http://schemas.microsoft.com/office/drawing/2014/main" id="{90C88BC0-03F6-42C9-A5B7-CDBA8B8382B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4" name="-">
            <a:extLst>
              <a:ext uri="{FF2B5EF4-FFF2-40B4-BE49-F238E27FC236}">
                <a16:creationId xmlns:a16="http://schemas.microsoft.com/office/drawing/2014/main" id="{D2EC0D35-D727-4826-9EE8-D4AD1B9ABBA3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5" name="-">
              <a:extLst>
                <a:ext uri="{FF2B5EF4-FFF2-40B4-BE49-F238E27FC236}">
                  <a16:creationId xmlns:a16="http://schemas.microsoft.com/office/drawing/2014/main" id="{9DAB748E-93DB-4553-8043-CBE48F85F221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6" name="Graphic 1069">
              <a:extLst>
                <a:ext uri="{FF2B5EF4-FFF2-40B4-BE49-F238E27FC236}">
                  <a16:creationId xmlns:a16="http://schemas.microsoft.com/office/drawing/2014/main" id="{75C76237-CC2C-4B39-9BF5-FE96FEA5984C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67" name="-">
                <a:extLst>
                  <a:ext uri="{FF2B5EF4-FFF2-40B4-BE49-F238E27FC236}">
                    <a16:creationId xmlns:a16="http://schemas.microsoft.com/office/drawing/2014/main" id="{21C2C0EC-F660-480F-BD9C-6B00B74D382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9DA9651E-58E4-4FC7-9A9D-4A78C425ED25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A8830322-CB1B-41F0-9A40-921C6A083236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6B0FFD6B-58CE-4C32-B931-5B8EB5748B1B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-">
              <a:extLst>
                <a:ext uri="{FF2B5EF4-FFF2-40B4-BE49-F238E27FC236}">
                  <a16:creationId xmlns:a16="http://schemas.microsoft.com/office/drawing/2014/main" id="{3D548A9C-5B4D-499B-8D47-C90C43D5CA9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8085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sh dir="r"/>
      </p:transition>
    </mc:Choice>
    <mc:Fallback xmlns=""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-3.7037E-6 L -0.0694 -3.7037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7.40741E-7 L 0.06797 7.40741E-7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-2.22045E-16 L -0.16055 0.2884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-2.22045E-16 L 0.03021 -0.05139 " pathEditMode="relative" rAng="0" ptsTypes="AA">
                                      <p:cBhvr>
                                        <p:cTn id="24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0.22331 0.3969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-2.22222E-6 L -0.03359 -0.0592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7.40741E-7 L 0.19584 0.35093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7.40741E-7 L -0.01731 -0.03009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4.81481E-6 L -0.20364 -0.363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9167E-6 4.81481E-6 L 0.03568 0.06527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0.18489 -0.32615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2.96296E-6 L 0.02214 0.0405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0833E-6 3.33333E-6 L -0.35781 -0.63912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-2.96296E-6 L 0.02214 0.04051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1.11111E-6 L -0.35781 -0.6391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7 1.11111E-6 L 0.0694 0.12616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1667E-6 7.40741E-7 L -0.20898 -0.3814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190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1667E-6 7.40741E-7 L 0.02396 0.04074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2.59259E-6 L 0.17591 0.3143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45833E-6 2.59259E-6 L -0.02187 -0.04005 " pathEditMode="relative" rAng="0" ptsTypes="AA">
                                      <p:cBhvr>
                                        <p:cTn id="72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7.40741E-7 L 0.21368 -0.3831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77" y="-1914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7.40741E-7 L -0.04153 0.0743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372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0.23216 -0.4125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-1.48148E-6 L -0.02018 0.03403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71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-1.48148E-6 L 0.23216 -0.4125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54167E-6 -1.11111E-6 L -0.05873 0.10347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8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48148E-6 L 0.23216 -0.412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4.81481E-6 L -0.02266 0.0412 " pathEditMode="relative" rAng="0" ptsTypes="AA">
                                      <p:cBhvr>
                                        <p:cTn id="9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" y="206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3.7037E-6 L 0.20196 0.35371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6 -3.7037E-6 L -0.04804 -0.08449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0.22331 0.39699 " pathEditMode="relative" rAng="0" ptsTypes="AA">
                                      <p:cBhvr>
                                        <p:cTn id="136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-2.22222E-6 L -0.03359 -0.05926 " pathEditMode="relative" rAng="0" ptsTypes="AA">
                                      <p:cBhvr>
                                        <p:cTn id="138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4.81481E-6 L -0.20364 -0.3632 " pathEditMode="relative" rAng="0" ptsTypes="AA">
                                      <p:cBhvr>
                                        <p:cTn id="142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9167E-6 4.81481E-6 L 0.03568 0.06527 " pathEditMode="relative" rAng="0" ptsTypes="AA">
                                      <p:cBhvr>
                                        <p:cTn id="14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-2.22045E-16 L -0.16055 0.28843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-2.22045E-16 L 0.03021 -0.05139 " pathEditMode="relative" rAng="0" ptsTypes="AA">
                                      <p:cBhvr>
                                        <p:cTn id="150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6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" dur="1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2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8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/>
      <p:bldP spid="39" grpId="0"/>
      <p:bldP spid="40" grpId="0"/>
      <p:bldP spid="41" grpId="0"/>
      <p:bldP spid="53" grpId="0" animBg="1"/>
      <p:bldP spid="53" grpId="1" animBg="1"/>
      <p:bldP spid="53" grpId="2" animBg="1"/>
      <p:bldP spid="54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9242325" y="2418707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1995248" y="4013850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1831357" y="-3214893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9220035" y="4912539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9007792" y="6905226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8900000">
            <a:off x="9007792" y="-89695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6865071" y="5237003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-1847590" y="7740880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2526044" y="5453105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4210414" y="3001688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4142748" y="-892642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7727697" y="-812330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1603130" y="1688967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8100000">
            <a:off x="6293980" y="-188121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7367177" y="6208607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5770337" y="-990355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EFA57CC-824B-4E0B-BFCA-26268D47A882}"/>
              </a:ext>
            </a:extLst>
          </p:cNvPr>
          <p:cNvSpPr txBox="1"/>
          <p:nvPr/>
        </p:nvSpPr>
        <p:spPr>
          <a:xfrm>
            <a:off x="3361922" y="2682287"/>
            <a:ext cx="54681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12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Quicksand SemiBold" pitchFamily="2" charset="0"/>
              </a:rPr>
              <a:t>LOREM IPSUM DOLOR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33227DD-FE55-46BD-9BF2-7225C7E8A14C}"/>
              </a:ext>
            </a:extLst>
          </p:cNvPr>
          <p:cNvSpPr txBox="1"/>
          <p:nvPr/>
        </p:nvSpPr>
        <p:spPr>
          <a:xfrm>
            <a:off x="2040242" y="3075057"/>
            <a:ext cx="81115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WWW.YOURDOMAIN.COM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9467829" y="5756897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4111659" y="-372157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-2194945" y="7764485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-">
            <a:extLst>
              <a:ext uri="{FF2B5EF4-FFF2-40B4-BE49-F238E27FC236}">
                <a16:creationId xmlns:a16="http://schemas.microsoft.com/office/drawing/2014/main" id="{944378C4-1CA8-4239-BE7A-CD230E68CA09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2" name="-">
              <a:extLst>
                <a:ext uri="{FF2B5EF4-FFF2-40B4-BE49-F238E27FC236}">
                  <a16:creationId xmlns:a16="http://schemas.microsoft.com/office/drawing/2014/main" id="{9D9656E5-BE58-4F27-88E0-BB5435250902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-">
              <a:extLst>
                <a:ext uri="{FF2B5EF4-FFF2-40B4-BE49-F238E27FC236}">
                  <a16:creationId xmlns:a16="http://schemas.microsoft.com/office/drawing/2014/main" id="{90C88BC0-03F6-42C9-A5B7-CDBA8B8382B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4" name="-">
            <a:extLst>
              <a:ext uri="{FF2B5EF4-FFF2-40B4-BE49-F238E27FC236}">
                <a16:creationId xmlns:a16="http://schemas.microsoft.com/office/drawing/2014/main" id="{D2EC0D35-D727-4826-9EE8-D4AD1B9ABBA3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5" name="-">
              <a:extLst>
                <a:ext uri="{FF2B5EF4-FFF2-40B4-BE49-F238E27FC236}">
                  <a16:creationId xmlns:a16="http://schemas.microsoft.com/office/drawing/2014/main" id="{9DAB748E-93DB-4553-8043-CBE48F85F221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6" name="Graphic 1069">
              <a:extLst>
                <a:ext uri="{FF2B5EF4-FFF2-40B4-BE49-F238E27FC236}">
                  <a16:creationId xmlns:a16="http://schemas.microsoft.com/office/drawing/2014/main" id="{75C76237-CC2C-4B39-9BF5-FE96FEA5984C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67" name="-">
                <a:extLst>
                  <a:ext uri="{FF2B5EF4-FFF2-40B4-BE49-F238E27FC236}">
                    <a16:creationId xmlns:a16="http://schemas.microsoft.com/office/drawing/2014/main" id="{21C2C0EC-F660-480F-BD9C-6B00B74D382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9DA9651E-58E4-4FC7-9A9D-4A78C425ED25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A8830322-CB1B-41F0-9A40-921C6A083236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6B0FFD6B-58CE-4C32-B931-5B8EB5748B1B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-">
              <a:extLst>
                <a:ext uri="{FF2B5EF4-FFF2-40B4-BE49-F238E27FC236}">
                  <a16:creationId xmlns:a16="http://schemas.microsoft.com/office/drawing/2014/main" id="{3D548A9C-5B4D-499B-8D47-C90C43D5CA9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2" name="-">
            <a:extLst>
              <a:ext uri="{FF2B5EF4-FFF2-40B4-BE49-F238E27FC236}">
                <a16:creationId xmlns:a16="http://schemas.microsoft.com/office/drawing/2014/main" id="{2A639ACD-CDFB-45A2-98E8-41320E0CC3B4}"/>
              </a:ext>
            </a:extLst>
          </p:cNvPr>
          <p:cNvSpPr/>
          <p:nvPr/>
        </p:nvSpPr>
        <p:spPr>
          <a:xfrm>
            <a:off x="5094322" y="5668828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A80341C-0E4F-4E63-92A3-C15E7D6C14C1}"/>
              </a:ext>
            </a:extLst>
          </p:cNvPr>
          <p:cNvSpPr txBox="1"/>
          <p:nvPr/>
        </p:nvSpPr>
        <p:spPr>
          <a:xfrm>
            <a:off x="5353860" y="5703755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</p:spTree>
    <p:extLst>
      <p:ext uri="{BB962C8B-B14F-4D97-AF65-F5344CB8AC3E}">
        <p14:creationId xmlns:p14="http://schemas.microsoft.com/office/powerpoint/2010/main" val="33150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0833E-6 -3.7037E-6 L -0.0694 -3.7037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58333E-6 7.40741E-7 L 0.06797 7.40741E-7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-3.33333E-6 L -0.16055 0.2884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-3.33333E-6 L 0.03021 -0.05139 " pathEditMode="relative" rAng="0" ptsTypes="AA">
                                      <p:cBhvr>
                                        <p:cTn id="24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48148E-6 L 0.22331 0.3969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1.48148E-6 L -0.03359 -0.0592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7.40741E-7 L 0.19584 0.35093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7.40741E-7 L -0.01731 -0.03009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7.40741E-7 L -0.20365 -0.36319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-7.40741E-7 L 0.03567 0.06528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7037E-6 L -0.1849 -0.3261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3.7037E-6 L 0.02213 0.0405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1.11111E-6 L -0.35781 -0.63912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1.11111E-6 L 0.02214 0.04051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4.44444E-6 L -0.35781 -0.6391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875E-6 4.44444E-6 L 0.0694 0.12615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4.81481E-6 L -0.20899 -0.38149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190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58333E-6 4.81481E-6 L 0.02395 0.04074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-2.96296E-6 L 0.17591 0.3143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5E-6 -2.96296E-6 L -0.02187 -0.04004 " pathEditMode="relative" rAng="0" ptsTypes="AA">
                                      <p:cBhvr>
                                        <p:cTn id="72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7.40741E-7 L 0.21368 -0.3831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77" y="-1914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7.40741E-7 L -0.04153 0.0743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372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L 0.23216 -0.4125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58333E-6 -1.48148E-6 L -0.02019 0.03403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71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-1.11111E-6 L 0.23216 -0.4125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-1.11111E-6 L -0.05873 0.10347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8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4.07407E-6 L 0.23216 -0.412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-4.07407E-6 L -0.02265 0.04121 " pathEditMode="relative" rAng="0" ptsTypes="AA">
                                      <p:cBhvr>
                                        <p:cTn id="9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" y="206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1.85185E-6 L 0.20195 0.3537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91667E-6 1.85185E-6 L -0.04805 -0.08449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0.22331 0.39699 " pathEditMode="relative" rAng="0" ptsTypes="AA">
                                      <p:cBhvr>
                                        <p:cTn id="118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-2.22222E-6 L -0.03359 -0.05926 " pathEditMode="relative" rAng="0" ptsTypes="AA">
                                      <p:cBhvr>
                                        <p:cTn id="120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3.33333E-6 L -0.20364 -0.3632 " pathEditMode="relative" rAng="0" ptsTypes="AA">
                                      <p:cBhvr>
                                        <p:cTn id="124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3.33333E-6 L 0.03568 0.06527 " pathEditMode="relative" rAng="0" ptsTypes="AA">
                                      <p:cBhvr>
                                        <p:cTn id="126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4.44444E-6 L -0.16054 0.28842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125E-6 4.44444E-6 L 0.03021 -0.05139 " pathEditMode="relative" rAng="0" ptsTypes="AA">
                                      <p:cBhvr>
                                        <p:cTn id="132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1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4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1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6" grpId="1" animBg="1"/>
      <p:bldP spid="36" grpId="2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7" grpId="0" animBg="1"/>
      <p:bldP spid="37" grpId="1" animBg="1"/>
      <p:bldP spid="37" grpId="2" animBg="1"/>
      <p:bldP spid="38" grpId="0"/>
      <p:bldP spid="39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42" grpId="0" animBg="1"/>
      <p:bldP spid="42" grpId="1" animBg="1"/>
      <p:bldP spid="42" grpId="2" animBg="1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7873730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9269644" y="5073797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739264" y="4256829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625081" y="-3537600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8858250" y="4039211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9007792" y="6905226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3500000">
            <a:off x="5183913" y="-89695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7433363" y="6222887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1279228" y="8112566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2351807" y="6329823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4248411" y="287566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4720100" y="-303122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5E05348C-932A-4E11-B59D-CD2189C02981}"/>
              </a:ext>
            </a:extLst>
          </p:cNvPr>
          <p:cNvSpPr/>
          <p:nvPr/>
        </p:nvSpPr>
        <p:spPr>
          <a:xfrm rot="18900000">
            <a:off x="-509756" y="8758836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4638796" y="-1199567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1114369" y="3336995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2700000">
            <a:off x="8987092" y="363950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8987092" y="5915109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4496580" y="-417414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TITLE">
            <a:extLst>
              <a:ext uri="{FF2B5EF4-FFF2-40B4-BE49-F238E27FC236}">
                <a16:creationId xmlns:a16="http://schemas.microsoft.com/office/drawing/2014/main" id="{D9FFE33E-1E84-4F56-9C92-89D94DA87011}"/>
              </a:ext>
            </a:extLst>
          </p:cNvPr>
          <p:cNvGrpSpPr/>
          <p:nvPr/>
        </p:nvGrpSpPr>
        <p:grpSpPr>
          <a:xfrm rot="2700000">
            <a:off x="6272972" y="1815665"/>
            <a:ext cx="4995278" cy="1352912"/>
            <a:chOff x="7353273" y="2143306"/>
            <a:chExt cx="4995278" cy="135291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EFA57CC-824B-4E0B-BFCA-26268D47A882}"/>
                </a:ext>
              </a:extLst>
            </p:cNvPr>
            <p:cNvSpPr txBox="1"/>
            <p:nvPr/>
          </p:nvSpPr>
          <p:spPr>
            <a:xfrm>
              <a:off x="7419208" y="2911443"/>
              <a:ext cx="38186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1200" dirty="0">
                  <a:solidFill>
                    <a:schemeClr val="accent4"/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Quicksand SemiBold" pitchFamily="2" charset="0"/>
                </a:rPr>
                <a:t>ANIMATION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3227DD-FE55-46BD-9BF2-7225C7E8A14C}"/>
                </a:ext>
              </a:extLst>
            </p:cNvPr>
            <p:cNvSpPr txBox="1"/>
            <p:nvPr/>
          </p:nvSpPr>
          <p:spPr>
            <a:xfrm>
              <a:off x="7353273" y="2143306"/>
              <a:ext cx="499527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Russo One" panose="02000503050000020004" pitchFamily="2" charset="0"/>
                </a:rPr>
                <a:t>INOVATIVE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 rot="2700000">
            <a:off x="5591616" y="2497998"/>
            <a:ext cx="4045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9467829" y="4343474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4689011" y="217363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931873" y="8136171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0B6B2845-DEC6-4E3E-9247-EBA36C62D271}"/>
              </a:ext>
            </a:extLst>
          </p:cNvPr>
          <p:cNvSpPr/>
          <p:nvPr/>
        </p:nvSpPr>
        <p:spPr>
          <a:xfrm rot="2700000">
            <a:off x="2524956" y="2058347"/>
            <a:ext cx="3991611" cy="3991611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PICTURE">
            <a:extLst>
              <a:ext uri="{FF2B5EF4-FFF2-40B4-BE49-F238E27FC236}">
                <a16:creationId xmlns:a16="http://schemas.microsoft.com/office/drawing/2014/main" id="{3963730D-B051-4B09-B5E9-BD25332297D4}"/>
              </a:ext>
            </a:extLst>
          </p:cNvPr>
          <p:cNvSpPr/>
          <p:nvPr/>
        </p:nvSpPr>
        <p:spPr>
          <a:xfrm rot="2700000">
            <a:off x="2623573" y="2165432"/>
            <a:ext cx="3777441" cy="3777441"/>
          </a:xfrm>
          <a:prstGeom prst="roundRect">
            <a:avLst>
              <a:gd name="adj" fmla="val 6765"/>
            </a:avLst>
          </a:prstGeom>
          <a:blipFill dpi="0" rotWithShape="0">
            <a:blip r:embed="rId2"/>
            <a:srcRect/>
            <a:stretch>
              <a:fillRect l="-15122" t="-47792" b="-25084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-">
            <a:extLst>
              <a:ext uri="{FF2B5EF4-FFF2-40B4-BE49-F238E27FC236}">
                <a16:creationId xmlns:a16="http://schemas.microsoft.com/office/drawing/2014/main" id="{3ECE9045-3097-4D2D-9258-EB334B758D34}"/>
              </a:ext>
            </a:extLst>
          </p:cNvPr>
          <p:cNvSpPr/>
          <p:nvPr/>
        </p:nvSpPr>
        <p:spPr>
          <a:xfrm>
            <a:off x="5094322" y="5668828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260EB7B-F8BB-4E35-96BD-7162FFD9B95E}"/>
              </a:ext>
            </a:extLst>
          </p:cNvPr>
          <p:cNvSpPr txBox="1"/>
          <p:nvPr/>
        </p:nvSpPr>
        <p:spPr>
          <a:xfrm>
            <a:off x="5353860" y="5703755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grpSp>
        <p:nvGrpSpPr>
          <p:cNvPr id="62" name="-">
            <a:extLst>
              <a:ext uri="{FF2B5EF4-FFF2-40B4-BE49-F238E27FC236}">
                <a16:creationId xmlns:a16="http://schemas.microsoft.com/office/drawing/2014/main" id="{EB97E0DA-12FB-4435-84CD-CE40B4C8475D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3" name="-">
              <a:extLst>
                <a:ext uri="{FF2B5EF4-FFF2-40B4-BE49-F238E27FC236}">
                  <a16:creationId xmlns:a16="http://schemas.microsoft.com/office/drawing/2014/main" id="{78AC3BD8-1534-4FA8-B481-2893F4934A38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-">
              <a:extLst>
                <a:ext uri="{FF2B5EF4-FFF2-40B4-BE49-F238E27FC236}">
                  <a16:creationId xmlns:a16="http://schemas.microsoft.com/office/drawing/2014/main" id="{91EFA71D-0291-492E-9EBE-3FF68C71DE7A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-">
            <a:extLst>
              <a:ext uri="{FF2B5EF4-FFF2-40B4-BE49-F238E27FC236}">
                <a16:creationId xmlns:a16="http://schemas.microsoft.com/office/drawing/2014/main" id="{41A2A264-8411-49AF-AFDD-F3BBCAC2A393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6" name="-">
              <a:extLst>
                <a:ext uri="{FF2B5EF4-FFF2-40B4-BE49-F238E27FC236}">
                  <a16:creationId xmlns:a16="http://schemas.microsoft.com/office/drawing/2014/main" id="{378DF20D-5088-4021-9616-1367D5D08D6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aphic 1069">
              <a:extLst>
                <a:ext uri="{FF2B5EF4-FFF2-40B4-BE49-F238E27FC236}">
                  <a16:creationId xmlns:a16="http://schemas.microsoft.com/office/drawing/2014/main" id="{6C2059B0-0D8A-4991-8182-E53C1149E42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2DCF910C-8F53-4196-9E63-9A61AB64ED4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D4086EBB-8144-49FC-8934-F6556A01549B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0" name="-">
            <a:extLst>
              <a:ext uri="{FF2B5EF4-FFF2-40B4-BE49-F238E27FC236}">
                <a16:creationId xmlns:a16="http://schemas.microsoft.com/office/drawing/2014/main" id="{286FB22B-B872-4B75-B7CD-66A610934B3C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1" name="-">
              <a:extLst>
                <a:ext uri="{FF2B5EF4-FFF2-40B4-BE49-F238E27FC236}">
                  <a16:creationId xmlns:a16="http://schemas.microsoft.com/office/drawing/2014/main" id="{7B56C17D-B29F-4D5E-98E4-C78F428912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-">
              <a:extLst>
                <a:ext uri="{FF2B5EF4-FFF2-40B4-BE49-F238E27FC236}">
                  <a16:creationId xmlns:a16="http://schemas.microsoft.com/office/drawing/2014/main" id="{FDD47C59-C558-4B64-88FA-464A43DF949F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0511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1.48148E-6 L -0.0694 -1.48148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7.40741E-7 L 0.06797 7.40741E-7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-2.22045E-16 L -0.16055 0.2884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-2.22045E-16 L 0.03021 -0.05139 " pathEditMode="relative" rAng="0" ptsTypes="AA">
                                      <p:cBhvr>
                                        <p:cTn id="24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0.22331 0.3969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-2.22222E-6 L -0.03359 -0.0592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7.40741E-7 L 0.19584 0.35093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7.40741E-7 L -0.01731 -0.03009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3.7037E-7 L -0.20364 -0.36319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75E-6 -3.7037E-7 L 0.03568 0.06528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-0.18489 -0.3261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7.40741E-7 L 0.02214 0.0405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0833E-6 3.33333E-6 L -0.35781 -0.63912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-2.96296E-6 L 0.02214 0.04051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-2.22222E-6 L -0.35781 -0.6391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7 -2.22222E-6 L 0.0694 0.12616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96296E-6 L -0.20899 -0.3814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190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-2.96296E-6 L 0.02396 0.04074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1.11111E-6 L 0.17591 0.3143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9167E-6 1.11111E-6 L -0.02188 -0.04005 " pathEditMode="relative" rAng="0" ptsTypes="AA">
                                      <p:cBhvr>
                                        <p:cTn id="72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7.40741E-7 L -0.23685 -0.42824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-21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45833E-6 7.40741E-7 L 0.06198 0.11204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560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77556E-17 L 0.23216 -0.4125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022E-16 -2.77556E-17 L -0.02018 0.03403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71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4.07407E-6 L 0.23216 -0.4125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4.07407E-6 L -0.05873 0.10347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6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1.85185E-6 L -0.16068 -0.28472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-1423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9167E-6 1.85185E-6 L 0.0194 0.03241 " pathEditMode="relative" rAng="0" ptsTypes="AA">
                                      <p:cBhvr>
                                        <p:cTn id="9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62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4.81481E-6 L 0.20195 0.3537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25E-7 4.81481E-6 L -0.04805 -0.0845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0.22331 0.39699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3.33333E-6 L -0.03359 -0.05926 " pathEditMode="relative" rAng="0" ptsTypes="AA">
                                      <p:cBhvr>
                                        <p:cTn id="115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3.7037E-6 L -0.20365 -0.3632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3.7037E-6 L 0.03567 0.06527 " pathEditMode="relative" rAng="0" ptsTypes="AA">
                                      <p:cBhvr>
                                        <p:cTn id="12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2.22222E-6 L -0.16054 0.28843 " pathEditMode="relative" rAng="0" ptsTypes="AA">
                                      <p:cBhvr>
                                        <p:cTn id="125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54167E-6 -2.22222E-6 L 0.03021 -0.05139 " pathEditMode="relative" rAng="0" ptsTypes="AA">
                                      <p:cBhvr>
                                        <p:cTn id="127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3.33333E-6 L -0.16054 0.28843 " pathEditMode="relative" rAng="0" ptsTypes="AA">
                                      <p:cBhvr>
                                        <p:cTn id="13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375E-6 -3.33333E-6 L 0.03021 -0.05139 " pathEditMode="relative" rAng="0" ptsTypes="AA">
                                      <p:cBhvr>
                                        <p:cTn id="133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4.07407E-6 L 0.45794 0.81412 " pathEditMode="relative" rAng="0" ptsTypes="AA">
                                      <p:cBhvr>
                                        <p:cTn id="137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91" y="40694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9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5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1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" fill="hold"/>
                                        <p:tgtEl>
                                          <p:spTgt spid="7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7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6" grpId="1" animBg="1"/>
      <p:bldP spid="36" grpId="2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7" grpId="0" animBg="1"/>
      <p:bldP spid="37" grpId="1" animBg="1"/>
      <p:bldP spid="37" grpId="2" animBg="1"/>
      <p:bldP spid="41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2" grpId="0" animBg="1"/>
      <p:bldP spid="2" grpId="1" animBg="1"/>
      <p:bldP spid="2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9081626" y="6077482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683286" y="5119505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4339602" y="-3537600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9279719" y="6154045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8855387" y="821408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3500000">
            <a:off x="4462376" y="-1447234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4382152" y="5790102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2807866" y="7297794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1579167" y="4985367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3683233" y="2179052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4585635" y="-1753989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9279720" y="405449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2475814" y="420154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2700000">
            <a:off x="8140121" y="-282091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9136910" y="7305144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10102936" y="327115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TITLE">
            <a:extLst>
              <a:ext uri="{FF2B5EF4-FFF2-40B4-BE49-F238E27FC236}">
                <a16:creationId xmlns:a16="http://schemas.microsoft.com/office/drawing/2014/main" id="{D9FFE33E-1E84-4F56-9C92-89D94DA87011}"/>
              </a:ext>
            </a:extLst>
          </p:cNvPr>
          <p:cNvGrpSpPr/>
          <p:nvPr/>
        </p:nvGrpSpPr>
        <p:grpSpPr>
          <a:xfrm rot="18900000">
            <a:off x="5671300" y="1946956"/>
            <a:ext cx="4474302" cy="1344820"/>
            <a:chOff x="7358789" y="2151398"/>
            <a:chExt cx="4474302" cy="134482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EFA57CC-824B-4E0B-BFCA-26268D47A882}"/>
                </a:ext>
              </a:extLst>
            </p:cNvPr>
            <p:cNvSpPr txBox="1"/>
            <p:nvPr/>
          </p:nvSpPr>
          <p:spPr>
            <a:xfrm>
              <a:off x="7419208" y="2911443"/>
              <a:ext cx="38186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1200" dirty="0">
                  <a:solidFill>
                    <a:schemeClr val="accent4"/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Quicksand SemiBold" pitchFamily="2" charset="0"/>
                </a:rPr>
                <a:t>ANIMATION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3227DD-FE55-46BD-9BF2-7225C7E8A14C}"/>
                </a:ext>
              </a:extLst>
            </p:cNvPr>
            <p:cNvSpPr txBox="1"/>
            <p:nvPr/>
          </p:nvSpPr>
          <p:spPr>
            <a:xfrm>
              <a:off x="7358789" y="2151398"/>
              <a:ext cx="447430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Russo One" panose="02000503050000020004" pitchFamily="2" charset="0"/>
                </a:rPr>
                <a:t>CREATIVE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 rot="18900000">
            <a:off x="6666137" y="3004661"/>
            <a:ext cx="4045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9889298" y="6458308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4554546" y="-1233504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-560181" y="7203147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0B6B2845-DEC6-4E3E-9247-EBA36C62D271}"/>
              </a:ext>
            </a:extLst>
          </p:cNvPr>
          <p:cNvSpPr/>
          <p:nvPr/>
        </p:nvSpPr>
        <p:spPr>
          <a:xfrm rot="2700000">
            <a:off x="1839567" y="906482"/>
            <a:ext cx="3991611" cy="3991611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PICTURE">
            <a:extLst>
              <a:ext uri="{FF2B5EF4-FFF2-40B4-BE49-F238E27FC236}">
                <a16:creationId xmlns:a16="http://schemas.microsoft.com/office/drawing/2014/main" id="{3963730D-B051-4B09-B5E9-BD25332297D4}"/>
              </a:ext>
            </a:extLst>
          </p:cNvPr>
          <p:cNvSpPr/>
          <p:nvPr/>
        </p:nvSpPr>
        <p:spPr>
          <a:xfrm rot="2700000">
            <a:off x="1938184" y="1013567"/>
            <a:ext cx="3777441" cy="3777441"/>
          </a:xfrm>
          <a:prstGeom prst="roundRect">
            <a:avLst>
              <a:gd name="adj" fmla="val 6765"/>
            </a:avLst>
          </a:prstGeom>
          <a:blipFill dpi="0" rotWithShape="0">
            <a:blip r:embed="rId2"/>
            <a:srcRect/>
            <a:stretch>
              <a:fillRect t="-25122" b="-25122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-">
            <a:extLst>
              <a:ext uri="{FF2B5EF4-FFF2-40B4-BE49-F238E27FC236}">
                <a16:creationId xmlns:a16="http://schemas.microsoft.com/office/drawing/2014/main" id="{F6CE48BB-023E-470D-AA14-6CD1C8D044A5}"/>
              </a:ext>
            </a:extLst>
          </p:cNvPr>
          <p:cNvSpPr/>
          <p:nvPr/>
        </p:nvSpPr>
        <p:spPr>
          <a:xfrm>
            <a:off x="5094322" y="5668828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48B294A-39A1-42FC-B36A-D50EC2B68570}"/>
              </a:ext>
            </a:extLst>
          </p:cNvPr>
          <p:cNvSpPr txBox="1"/>
          <p:nvPr/>
        </p:nvSpPr>
        <p:spPr>
          <a:xfrm>
            <a:off x="5353860" y="5703755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grpSp>
        <p:nvGrpSpPr>
          <p:cNvPr id="62" name="-">
            <a:extLst>
              <a:ext uri="{FF2B5EF4-FFF2-40B4-BE49-F238E27FC236}">
                <a16:creationId xmlns:a16="http://schemas.microsoft.com/office/drawing/2014/main" id="{46656E60-FF46-4DDF-8F7A-B5C7066B7F79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3" name="-">
              <a:extLst>
                <a:ext uri="{FF2B5EF4-FFF2-40B4-BE49-F238E27FC236}">
                  <a16:creationId xmlns:a16="http://schemas.microsoft.com/office/drawing/2014/main" id="{5B8C6A1A-AFC5-4D82-B9C6-5FD3D5BB131C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-">
              <a:extLst>
                <a:ext uri="{FF2B5EF4-FFF2-40B4-BE49-F238E27FC236}">
                  <a16:creationId xmlns:a16="http://schemas.microsoft.com/office/drawing/2014/main" id="{4D929306-B03B-4EBC-9D3C-1486B0C47FDA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-">
            <a:extLst>
              <a:ext uri="{FF2B5EF4-FFF2-40B4-BE49-F238E27FC236}">
                <a16:creationId xmlns:a16="http://schemas.microsoft.com/office/drawing/2014/main" id="{E664CA39-9935-44B3-A4A6-BB0DACB4E827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6" name="-">
              <a:extLst>
                <a:ext uri="{FF2B5EF4-FFF2-40B4-BE49-F238E27FC236}">
                  <a16:creationId xmlns:a16="http://schemas.microsoft.com/office/drawing/2014/main" id="{E0EC2666-2E48-4C83-86D0-99C5B2E3D4F4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aphic 1069">
              <a:extLst>
                <a:ext uri="{FF2B5EF4-FFF2-40B4-BE49-F238E27FC236}">
                  <a16:creationId xmlns:a16="http://schemas.microsoft.com/office/drawing/2014/main" id="{0A455FAE-1A46-4A42-9338-E66142DED640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E54D0FF3-149D-4F14-A47E-EF5006B8497E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C42C6076-1D51-4A8D-B43E-0A9755CA3CB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0" name="-">
            <a:extLst>
              <a:ext uri="{FF2B5EF4-FFF2-40B4-BE49-F238E27FC236}">
                <a16:creationId xmlns:a16="http://schemas.microsoft.com/office/drawing/2014/main" id="{47795760-B795-47E6-9206-F00344791E67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1" name="-">
              <a:extLst>
                <a:ext uri="{FF2B5EF4-FFF2-40B4-BE49-F238E27FC236}">
                  <a16:creationId xmlns:a16="http://schemas.microsoft.com/office/drawing/2014/main" id="{9EA35B2D-C158-4FEB-92A7-FA1B858FFCB7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-">
              <a:extLst>
                <a:ext uri="{FF2B5EF4-FFF2-40B4-BE49-F238E27FC236}">
                  <a16:creationId xmlns:a16="http://schemas.microsoft.com/office/drawing/2014/main" id="{07CEF6DB-322D-4E88-A6D2-219064244F49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8476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54167E-6 -1.48148E-6 L -0.0694 -1.48148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-4.81481E-6 L 0.06797 -4.81481E-6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0 L -0.16055 0.2884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0 L 0.03021 -0.05139 " pathEditMode="relative" rAng="0" ptsTypes="AA">
                                      <p:cBhvr>
                                        <p:cTn id="24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96296E-6 L 0.22331 0.3969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2.96296E-6 L -0.03359 -0.0592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1.48148E-6 L 0.19584 0.35093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-1.48148E-6 L -0.01731 -0.03009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3.7037E-6 L -0.20365 -0.363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6.25E-7 3.7037E-6 L 0.01615 0.02916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45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-0.1849 -0.3261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1.11111E-6 L 0.02213 0.0405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-1.85185E-6 L -0.41901 -0.74213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51" y="-3710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95833E-6 -1.85185E-6 L 0.02214 0.04051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1.85185E-6 L -0.35781 -0.6391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29167E-6 1.85185E-6 L 0.0694 0.12616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33333E-7 -1.48148E-6 L -0.20898 -0.3814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190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8.33333E-7 -1.48148E-6 L 0.02396 0.04074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3.33333E-6 L 0.17592 0.3143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79167E-6 3.33333E-6 L -0.02187 -0.04005 " pathEditMode="relative" rAng="0" ptsTypes="AA">
                                      <p:cBhvr>
                                        <p:cTn id="72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4.81481E-6 L -0.23685 -0.42825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-21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4.81481E-6 L 0.06198 0.11203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560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22222E-6 L 0.23216 -0.4125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2.22222E-6 L -0.02018 0.03403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69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7.40741E-7 L 0.23217 -0.4125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58333E-6 7.40741E-7 L -0.05872 0.10347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6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4.81481E-6 L -0.16067 -0.28473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-1423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95833E-6 4.81481E-6 L 0.01941 0.0324 " pathEditMode="relative" rAng="0" ptsTypes="AA">
                                      <p:cBhvr>
                                        <p:cTn id="9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62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95833E-6 -2.96296E-6 L 0.20195 0.35371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-2.96296E-6 L -0.04805 -0.08449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11022E-16 L 0.22331 0.39699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1.11022E-16 L -0.03359 -0.05926 " pathEditMode="relative" rAng="0" ptsTypes="AA">
                                      <p:cBhvr>
                                        <p:cTn id="115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2.22222E-6 L -0.20364 -0.36319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54167E-6 -2.22222E-6 L 0.01732 0.02732 " pathEditMode="relative" rAng="0" ptsTypes="AA">
                                      <p:cBhvr>
                                        <p:cTn id="12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" y="1366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-2.59259E-6 L -0.16055 0.28843 " pathEditMode="relative" rAng="0" ptsTypes="AA">
                                      <p:cBhvr>
                                        <p:cTn id="125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29167E-6 -2.59259E-6 L 0.03021 -0.05139 " pathEditMode="relative" rAng="0" ptsTypes="AA">
                                      <p:cBhvr>
                                        <p:cTn id="127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4.44444E-6 L 0.35859 -0.66527 " pathEditMode="relative" rAng="0" ptsTypes="AA">
                                      <p:cBhvr>
                                        <p:cTn id="131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30" y="-33264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9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5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" fill="hold"/>
                                        <p:tgtEl>
                                          <p:spTgt spid="7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1" dur="1000" fill="hold"/>
                                        <p:tgtEl>
                                          <p:spTgt spid="7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6" grpId="1" animBg="1"/>
      <p:bldP spid="36" grpId="2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7" grpId="0" animBg="1"/>
      <p:bldP spid="37" grpId="1" animBg="1"/>
      <p:bldP spid="37" grpId="2" animBg="1"/>
      <p:bldP spid="41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2" grpId="0" animBg="1"/>
      <p:bldP spid="2" grpId="1" animBg="1"/>
      <p:bldP spid="2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10475088" y="5148627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919064" y="3879907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928046" y="-2508655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17117525" y="6154045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10438162" y="642701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3500000">
            <a:off x="4462376" y="-1447234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459351" y="5790101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1123075" y="8710400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5140657" y="431577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4979565" y="-617830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3143332" y="-2135875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9603336" y="405449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154345" y="3104705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2700000">
            <a:off x="8140121" y="-282091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8121407" y="7294964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10102936" y="327115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TITLE">
            <a:extLst>
              <a:ext uri="{FF2B5EF4-FFF2-40B4-BE49-F238E27FC236}">
                <a16:creationId xmlns:a16="http://schemas.microsoft.com/office/drawing/2014/main" id="{D9FFE33E-1E84-4F56-9C92-89D94DA87011}"/>
              </a:ext>
            </a:extLst>
          </p:cNvPr>
          <p:cNvGrpSpPr/>
          <p:nvPr/>
        </p:nvGrpSpPr>
        <p:grpSpPr>
          <a:xfrm rot="2700000">
            <a:off x="4294656" y="3086599"/>
            <a:ext cx="3528530" cy="1447216"/>
            <a:chOff x="7331820" y="2089778"/>
            <a:chExt cx="3528530" cy="144721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EFA57CC-824B-4E0B-BFCA-26268D47A882}"/>
                </a:ext>
              </a:extLst>
            </p:cNvPr>
            <p:cNvSpPr txBox="1"/>
            <p:nvPr/>
          </p:nvSpPr>
          <p:spPr>
            <a:xfrm>
              <a:off x="7365283" y="2952219"/>
              <a:ext cx="25523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1200" dirty="0">
                  <a:solidFill>
                    <a:schemeClr val="accent4"/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Quicksand SemiBold" pitchFamily="2" charset="0"/>
                </a:rPr>
                <a:t>TO USE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3227DD-FE55-46BD-9BF2-7225C7E8A14C}"/>
                </a:ext>
              </a:extLst>
            </p:cNvPr>
            <p:cNvSpPr txBox="1"/>
            <p:nvPr/>
          </p:nvSpPr>
          <p:spPr>
            <a:xfrm>
              <a:off x="7331820" y="2089778"/>
              <a:ext cx="352853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Russo One" panose="02000503050000020004" pitchFamily="2" charset="0"/>
                </a:rPr>
                <a:t>SIMPLE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 rot="2700000">
            <a:off x="3313179" y="4050991"/>
            <a:ext cx="352423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</a:t>
            </a:r>
          </a:p>
          <a:p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17727104" y="6458308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3112243" y="-1615390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-4717138" y="7442693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0B6B2845-DEC6-4E3E-9247-EBA36C62D271}"/>
              </a:ext>
            </a:extLst>
          </p:cNvPr>
          <p:cNvSpPr/>
          <p:nvPr/>
        </p:nvSpPr>
        <p:spPr>
          <a:xfrm rot="2700000">
            <a:off x="6297894" y="184361"/>
            <a:ext cx="3991611" cy="3991611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PICTURE">
            <a:extLst>
              <a:ext uri="{FF2B5EF4-FFF2-40B4-BE49-F238E27FC236}">
                <a16:creationId xmlns:a16="http://schemas.microsoft.com/office/drawing/2014/main" id="{3963730D-B051-4B09-B5E9-BD25332297D4}"/>
              </a:ext>
            </a:extLst>
          </p:cNvPr>
          <p:cNvSpPr/>
          <p:nvPr/>
        </p:nvSpPr>
        <p:spPr>
          <a:xfrm rot="2700000">
            <a:off x="6396511" y="291446"/>
            <a:ext cx="3777441" cy="3777441"/>
          </a:xfrm>
          <a:prstGeom prst="roundRect">
            <a:avLst>
              <a:gd name="adj" fmla="val 6765"/>
            </a:avLst>
          </a:prstGeom>
          <a:blipFill dpi="0" rotWithShape="0">
            <a:blip r:embed="rId2"/>
            <a:srcRect/>
            <a:stretch>
              <a:fillRect l="-24884" r="-24884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0B7008FF-33C8-4602-851F-165467481071}"/>
              </a:ext>
            </a:extLst>
          </p:cNvPr>
          <p:cNvSpPr/>
          <p:nvPr/>
        </p:nvSpPr>
        <p:spPr>
          <a:xfrm>
            <a:off x="5094322" y="5668828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B859E76-A729-4EDF-9872-0EA420E51737}"/>
              </a:ext>
            </a:extLst>
          </p:cNvPr>
          <p:cNvSpPr txBox="1"/>
          <p:nvPr/>
        </p:nvSpPr>
        <p:spPr>
          <a:xfrm>
            <a:off x="5353860" y="5703755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grpSp>
        <p:nvGrpSpPr>
          <p:cNvPr id="42" name="-">
            <a:extLst>
              <a:ext uri="{FF2B5EF4-FFF2-40B4-BE49-F238E27FC236}">
                <a16:creationId xmlns:a16="http://schemas.microsoft.com/office/drawing/2014/main" id="{03D2B4C5-F7EC-4FC3-8B77-275437878C58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82CDDE86-1FDA-47E0-99D9-4D17D4E01D0F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-">
              <a:extLst>
                <a:ext uri="{FF2B5EF4-FFF2-40B4-BE49-F238E27FC236}">
                  <a16:creationId xmlns:a16="http://schemas.microsoft.com/office/drawing/2014/main" id="{54E7C2DF-C337-426B-92C6-BB7C8A9702C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" name="-">
            <a:extLst>
              <a:ext uri="{FF2B5EF4-FFF2-40B4-BE49-F238E27FC236}">
                <a16:creationId xmlns:a16="http://schemas.microsoft.com/office/drawing/2014/main" id="{3EA63D24-D42E-4AB1-AC92-9EBEF8C94F8E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6" name="-">
              <a:extLst>
                <a:ext uri="{FF2B5EF4-FFF2-40B4-BE49-F238E27FC236}">
                  <a16:creationId xmlns:a16="http://schemas.microsoft.com/office/drawing/2014/main" id="{95EA130A-5179-4E79-851C-0C18B57844D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7" name="Graphic 1069">
              <a:extLst>
                <a:ext uri="{FF2B5EF4-FFF2-40B4-BE49-F238E27FC236}">
                  <a16:creationId xmlns:a16="http://schemas.microsoft.com/office/drawing/2014/main" id="{4909F392-F1DB-499C-9580-58D86F64DFB9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8" name="-">
                <a:extLst>
                  <a:ext uri="{FF2B5EF4-FFF2-40B4-BE49-F238E27FC236}">
                    <a16:creationId xmlns:a16="http://schemas.microsoft.com/office/drawing/2014/main" id="{430CDCAE-0809-4F04-8954-03257A26FE68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-">
                <a:extLst>
                  <a:ext uri="{FF2B5EF4-FFF2-40B4-BE49-F238E27FC236}">
                    <a16:creationId xmlns:a16="http://schemas.microsoft.com/office/drawing/2014/main" id="{2B190B94-64D8-40AA-9462-817B536CABE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0" name="-">
            <a:extLst>
              <a:ext uri="{FF2B5EF4-FFF2-40B4-BE49-F238E27FC236}">
                <a16:creationId xmlns:a16="http://schemas.microsoft.com/office/drawing/2014/main" id="{6F0987AE-C6FC-4047-B700-46C31202E536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1" name="-">
              <a:extLst>
                <a:ext uri="{FF2B5EF4-FFF2-40B4-BE49-F238E27FC236}">
                  <a16:creationId xmlns:a16="http://schemas.microsoft.com/office/drawing/2014/main" id="{39BCCD5D-E53F-48B4-88B1-C6CF6F08ED6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-">
              <a:extLst>
                <a:ext uri="{FF2B5EF4-FFF2-40B4-BE49-F238E27FC236}">
                  <a16:creationId xmlns:a16="http://schemas.microsoft.com/office/drawing/2014/main" id="{0A0DEDB6-6311-4A10-B84A-2970B80C30FD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1" name="-">
            <a:extLst>
              <a:ext uri="{FF2B5EF4-FFF2-40B4-BE49-F238E27FC236}">
                <a16:creationId xmlns:a16="http://schemas.microsoft.com/office/drawing/2014/main" id="{C569408D-A1F2-4B54-BD10-D0A4E9345C7C}"/>
              </a:ext>
            </a:extLst>
          </p:cNvPr>
          <p:cNvSpPr/>
          <p:nvPr/>
        </p:nvSpPr>
        <p:spPr>
          <a:xfrm rot="2700000">
            <a:off x="8939575" y="3730596"/>
            <a:ext cx="2802650" cy="2802650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PICTURE">
            <a:extLst>
              <a:ext uri="{FF2B5EF4-FFF2-40B4-BE49-F238E27FC236}">
                <a16:creationId xmlns:a16="http://schemas.microsoft.com/office/drawing/2014/main" id="{DF761CD2-F96B-4779-BB60-D7B40E6A5851}"/>
              </a:ext>
            </a:extLst>
          </p:cNvPr>
          <p:cNvSpPr/>
          <p:nvPr/>
        </p:nvSpPr>
        <p:spPr>
          <a:xfrm rot="2700000">
            <a:off x="9014764" y="3805785"/>
            <a:ext cx="2652272" cy="2652272"/>
          </a:xfrm>
          <a:prstGeom prst="roundRect">
            <a:avLst>
              <a:gd name="adj" fmla="val 6765"/>
            </a:avLst>
          </a:prstGeom>
          <a:blipFill dpi="0" rotWithShape="0">
            <a:blip r:embed="rId3"/>
            <a:srcRect/>
            <a:stretch>
              <a:fillRect t="-47372" b="-2616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65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45833E-6 1.48148E-6 L -0.16055 0.28842 " pathEditMode="relative" rAng="0" ptsTypes="AA">
                                      <p:cBhvr>
                                        <p:cTn id="10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45833E-6 1.48148E-6 L 0.03021 -0.05139 " pathEditMode="relative" rAng="0" ptsTypes="AA">
                                      <p:cBhvr>
                                        <p:cTn id="12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96296E-6 L 0.22331 0.39699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2.96296E-6 L -0.0336 -0.05926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3.33333E-6 L 0.19583 0.3509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04167E-6 -3.33333E-6 L -0.01732 -0.03009 " pathEditMode="relative" rAng="0" ptsTypes="AA">
                                      <p:cBhvr>
                                        <p:cTn id="24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7.40741E-7 L -0.20365 -0.3631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25E-6 -7.40741E-7 L 0.01614 0.02917 " pathEditMode="relative" rAng="0" ptsTypes="AA">
                                      <p:cBhvr>
                                        <p:cTn id="30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45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38778E-17 L -0.1849 -0.3261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29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-1.38778E-17 L 0.02213 0.04051 " pathEditMode="relative" rAng="0" ptsTypes="AA">
                                      <p:cBhvr>
                                        <p:cTn id="36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3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1.48148E-6 L -0.41901 -0.74213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51" y="-3710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33333E-6 -1.48148E-6 L 0.02213 0.04051 " pathEditMode="relative" rAng="0" ptsTypes="AA">
                                      <p:cBhvr>
                                        <p:cTn id="42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1.11111E-6 L -0.35782 -0.63912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125E-6 -1.11111E-6 L 0.0694 0.12616 " pathEditMode="relative" rAng="0" ptsTypes="AA">
                                      <p:cBhvr>
                                        <p:cTn id="48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3.33333E-6 L -0.20899 -0.38148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6" y="-1907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58333E-6 3.33333E-6 L 0.02395 0.04074 " pathEditMode="relative" rAng="0" ptsTypes="AA">
                                      <p:cBhvr>
                                        <p:cTn id="54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3.7037E-6 L 0.17591 0.31435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45833E-6 3.7037E-6 L -0.02187 -0.04005 " pathEditMode="relative" rAng="0" ptsTypes="AA">
                                      <p:cBhvr>
                                        <p:cTn id="60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4.81481E-6 L -0.23685 -0.42825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-2141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4.81481E-6 L 0.06198 0.11203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560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23216 -0.412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2.22222E-6 L -0.02018 0.03403 " pathEditMode="relative" rAng="0" ptsTypes="AA">
                                      <p:cBhvr>
                                        <p:cTn id="72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69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7.40741E-7 L 0.23217 -0.4125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58333E-6 7.40741E-7 L -0.05872 0.10347 " pathEditMode="relative" rAng="0" ptsTypes="AA">
                                      <p:cBhvr>
                                        <p:cTn id="78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6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4.81481E-6 L -0.16067 -0.28473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-1423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95833E-6 4.81481E-6 L 0.01941 0.0324 " pathEditMode="relative" rAng="0" ptsTypes="AA">
                                      <p:cBhvr>
                                        <p:cTn id="84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62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4.81481E-6 L 0.20195 0.35371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25E-6 -4.81481E-6 L -0.04805 -0.08449 " pathEditMode="relative" rAng="0" ptsTypes="AA">
                                      <p:cBhvr>
                                        <p:cTn id="90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6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022E-16 L 0.22331 0.39699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-1.11022E-16 L -0.0336 -0.05926 " pathEditMode="relative" rAng="0" ptsTypes="AA">
                                      <p:cBhvr>
                                        <p:cTn id="132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91667E-6 4.81481E-6 L -0.20364 -0.3632 " pathEditMode="relative" rAng="0" ptsTypes="AA">
                                      <p:cBhvr>
                                        <p:cTn id="136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4.81481E-6 L 0.01732 0.02731 " pathEditMode="relative" rAng="0" ptsTypes="AA">
                                      <p:cBhvr>
                                        <p:cTn id="138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1366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4.81481E-6 L -0.16054 0.28843 " pathEditMode="relative" rAng="0" ptsTypes="AA">
                                      <p:cBhvr>
                                        <p:cTn id="142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4421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29167E-6 -4.81481E-6 L 0.03021 -0.05138 " pathEditMode="relative" rAng="0" ptsTypes="AA">
                                      <p:cBhvr>
                                        <p:cTn id="144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4.44444E-6 L 0.39232 0.70324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9" y="3516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54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60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-1.48148E-6 L 0.06797 -1.48148E-6 " pathEditMode="relative" rAng="0" ptsTypes="AA">
                                      <p:cBhvr>
                                        <p:cTn id="16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-4.81481E-6 L -0.0694 -4.81481E-6 " pathEditMode="relative" rAng="0" ptsTypes="AA">
                                      <p:cBhvr>
                                        <p:cTn id="172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2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4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6" grpId="1" animBg="1"/>
      <p:bldP spid="36" grpId="2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7" grpId="0" animBg="1"/>
      <p:bldP spid="37" grpId="1" animBg="1"/>
      <p:bldP spid="37" grpId="2" animBg="1"/>
      <p:bldP spid="41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2" grpId="0" animBg="1"/>
      <p:bldP spid="2" grpId="1" animBg="1"/>
      <p:bldP spid="2" grpId="2" animBg="1"/>
      <p:bldP spid="59" grpId="0" animBg="1"/>
      <p:bldP spid="59" grpId="1" animBg="1"/>
      <p:bldP spid="59" grpId="2" animBg="1"/>
      <p:bldP spid="53" grpId="0" animBg="1"/>
      <p:bldP spid="53" grpId="1" animBg="1"/>
      <p:bldP spid="53" grpId="2" animBg="1"/>
      <p:bldP spid="54" grpId="0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9716602" y="4620380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620383" y="4128644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7532881" y="-2886431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8691304" y="6526980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9837922" y="4038098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3500000">
            <a:off x="-4655846" y="-1685039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7433363" y="6222887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2388197" y="7175694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2351807" y="6329823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4378705" y="3326159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4612197" y="-778158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5E05348C-932A-4E11-B59D-CD2189C02981}"/>
              </a:ext>
            </a:extLst>
          </p:cNvPr>
          <p:cNvSpPr/>
          <p:nvPr/>
        </p:nvSpPr>
        <p:spPr>
          <a:xfrm rot="18900000">
            <a:off x="-5102039" y="5510681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1871380" y="-951594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1114369" y="3336995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2700000">
            <a:off x="-680883" y="-18838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9088430" y="2289194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4496580" y="-417414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TITLE">
            <a:extLst>
              <a:ext uri="{FF2B5EF4-FFF2-40B4-BE49-F238E27FC236}">
                <a16:creationId xmlns:a16="http://schemas.microsoft.com/office/drawing/2014/main" id="{D9FFE33E-1E84-4F56-9C92-89D94DA87011}"/>
              </a:ext>
            </a:extLst>
          </p:cNvPr>
          <p:cNvGrpSpPr/>
          <p:nvPr/>
        </p:nvGrpSpPr>
        <p:grpSpPr>
          <a:xfrm rot="18900000">
            <a:off x="2254402" y="1238230"/>
            <a:ext cx="3566937" cy="1230870"/>
            <a:chOff x="7531485" y="2234570"/>
            <a:chExt cx="3566937" cy="123087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EFA57CC-824B-4E0B-BFCA-26268D47A882}"/>
                </a:ext>
              </a:extLst>
            </p:cNvPr>
            <p:cNvSpPr txBox="1"/>
            <p:nvPr/>
          </p:nvSpPr>
          <p:spPr>
            <a:xfrm>
              <a:off x="7558670" y="2942220"/>
              <a:ext cx="35397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pc="1200" dirty="0">
                  <a:solidFill>
                    <a:schemeClr val="accent4"/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Quicksand SemiBold" pitchFamily="2" charset="0"/>
                </a:rPr>
                <a:t>ANIMATION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3227DD-FE55-46BD-9BF2-7225C7E8A14C}"/>
                </a:ext>
              </a:extLst>
            </p:cNvPr>
            <p:cNvSpPr txBox="1"/>
            <p:nvPr/>
          </p:nvSpPr>
          <p:spPr>
            <a:xfrm>
              <a:off x="7531485" y="2234570"/>
              <a:ext cx="278634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>
                  <a:solidFill>
                    <a:schemeClr val="bg1">
                      <a:lumMod val="95000"/>
                    </a:schemeClr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Russo One" panose="02000503050000020004" pitchFamily="2" charset="0"/>
                </a:rPr>
                <a:t>FRESH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 rot="2700000">
            <a:off x="1450900" y="4092950"/>
            <a:ext cx="4045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9157555" y="6570332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5481586" y="-1035720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2040842" y="7199299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0B6B2845-DEC6-4E3E-9247-EBA36C62D271}"/>
              </a:ext>
            </a:extLst>
          </p:cNvPr>
          <p:cNvSpPr/>
          <p:nvPr/>
        </p:nvSpPr>
        <p:spPr>
          <a:xfrm rot="2700000">
            <a:off x="4115439" y="1506848"/>
            <a:ext cx="3951043" cy="3951043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PICTURE">
            <a:extLst>
              <a:ext uri="{FF2B5EF4-FFF2-40B4-BE49-F238E27FC236}">
                <a16:creationId xmlns:a16="http://schemas.microsoft.com/office/drawing/2014/main" id="{3963730D-B051-4B09-B5E9-BD25332297D4}"/>
              </a:ext>
            </a:extLst>
          </p:cNvPr>
          <p:cNvSpPr/>
          <p:nvPr/>
        </p:nvSpPr>
        <p:spPr>
          <a:xfrm rot="2700000">
            <a:off x="4198046" y="1629306"/>
            <a:ext cx="3739051" cy="3739051"/>
          </a:xfrm>
          <a:prstGeom prst="roundRect">
            <a:avLst>
              <a:gd name="adj" fmla="val 6765"/>
            </a:avLst>
          </a:prstGeom>
          <a:blipFill dpi="0" rotWithShape="0">
            <a:blip r:embed="rId2"/>
            <a:srcRect/>
            <a:stretch>
              <a:fillRect l="-24879" r="-24879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-">
            <a:extLst>
              <a:ext uri="{FF2B5EF4-FFF2-40B4-BE49-F238E27FC236}">
                <a16:creationId xmlns:a16="http://schemas.microsoft.com/office/drawing/2014/main" id="{3ECE9045-3097-4D2D-9258-EB334B758D34}"/>
              </a:ext>
            </a:extLst>
          </p:cNvPr>
          <p:cNvSpPr/>
          <p:nvPr/>
        </p:nvSpPr>
        <p:spPr>
          <a:xfrm>
            <a:off x="5094322" y="5668828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260EB7B-F8BB-4E35-96BD-7162FFD9B95E}"/>
              </a:ext>
            </a:extLst>
          </p:cNvPr>
          <p:cNvSpPr txBox="1"/>
          <p:nvPr/>
        </p:nvSpPr>
        <p:spPr>
          <a:xfrm>
            <a:off x="5353860" y="5703755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grpSp>
        <p:nvGrpSpPr>
          <p:cNvPr id="62" name="-">
            <a:extLst>
              <a:ext uri="{FF2B5EF4-FFF2-40B4-BE49-F238E27FC236}">
                <a16:creationId xmlns:a16="http://schemas.microsoft.com/office/drawing/2014/main" id="{EB97E0DA-12FB-4435-84CD-CE40B4C8475D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3" name="-">
              <a:extLst>
                <a:ext uri="{FF2B5EF4-FFF2-40B4-BE49-F238E27FC236}">
                  <a16:creationId xmlns:a16="http://schemas.microsoft.com/office/drawing/2014/main" id="{78AC3BD8-1534-4FA8-B481-2893F4934A38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-">
              <a:extLst>
                <a:ext uri="{FF2B5EF4-FFF2-40B4-BE49-F238E27FC236}">
                  <a16:creationId xmlns:a16="http://schemas.microsoft.com/office/drawing/2014/main" id="{91EFA71D-0291-492E-9EBE-3FF68C71DE7A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-">
            <a:extLst>
              <a:ext uri="{FF2B5EF4-FFF2-40B4-BE49-F238E27FC236}">
                <a16:creationId xmlns:a16="http://schemas.microsoft.com/office/drawing/2014/main" id="{41A2A264-8411-49AF-AFDD-F3BBCAC2A393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6" name="-">
              <a:extLst>
                <a:ext uri="{FF2B5EF4-FFF2-40B4-BE49-F238E27FC236}">
                  <a16:creationId xmlns:a16="http://schemas.microsoft.com/office/drawing/2014/main" id="{378DF20D-5088-4021-9616-1367D5D08D6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aphic 1069">
              <a:extLst>
                <a:ext uri="{FF2B5EF4-FFF2-40B4-BE49-F238E27FC236}">
                  <a16:creationId xmlns:a16="http://schemas.microsoft.com/office/drawing/2014/main" id="{6C2059B0-0D8A-4991-8182-E53C1149E42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2DCF910C-8F53-4196-9E63-9A61AB64ED4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D4086EBB-8144-49FC-8934-F6556A01549B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0" name="-">
            <a:extLst>
              <a:ext uri="{FF2B5EF4-FFF2-40B4-BE49-F238E27FC236}">
                <a16:creationId xmlns:a16="http://schemas.microsoft.com/office/drawing/2014/main" id="{286FB22B-B872-4B75-B7CD-66A610934B3C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1" name="-">
              <a:extLst>
                <a:ext uri="{FF2B5EF4-FFF2-40B4-BE49-F238E27FC236}">
                  <a16:creationId xmlns:a16="http://schemas.microsoft.com/office/drawing/2014/main" id="{7B56C17D-B29F-4D5E-98E4-C78F428912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-">
              <a:extLst>
                <a:ext uri="{FF2B5EF4-FFF2-40B4-BE49-F238E27FC236}">
                  <a16:creationId xmlns:a16="http://schemas.microsoft.com/office/drawing/2014/main" id="{FDD47C59-C558-4B64-88FA-464A43DF949F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6235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58333E-6 1.11111E-6 L -0.06941 1.11111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7.40741E-7 L 0.06797 7.40741E-7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4.07407E-6 L -0.16054 0.28842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58333E-6 4.07407E-6 L 0.03021 -0.05139 " pathEditMode="relative" rAng="0" ptsTypes="AA">
                                      <p:cBhvr>
                                        <p:cTn id="24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0.22331 0.3969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875E-6 -3.7037E-6 L -0.03359 -0.0592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3.7037E-6 L 0.19584 0.35093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9167E-6 -3.7037E-6 L -0.01732 -0.03009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95833E-6 2.59259E-6 L -0.20365 -0.363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2.59259E-6 L 0.03567 0.06528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1849 -0.3261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0 L 0.02213 0.0405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0833E-6 3.33333E-6 L -0.35781 -0.63912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-2.96296E-6 L 0.02214 0.04051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-3.7037E-6 L -0.35782 -0.6391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-3.7037E-6 L 0.0694 0.12616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96296E-6 L -0.20899 -0.3814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190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-2.96296E-6 L 0.02396 0.04074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4.81481E-6 L 0.17591 0.3143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66667E-6 4.81481E-6 L -0.02188 -0.04005 " pathEditMode="relative" rAng="0" ptsTypes="AA">
                                      <p:cBhvr>
                                        <p:cTn id="72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08333E-7 -4.44444E-6 L -0.23685 -0.42824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36" y="-21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08333E-7 -4.44444E-6 L 0.06198 0.11204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560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59259E-6 L 0.23216 -0.4125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125E-6 -2.59259E-6 L -0.02019 0.03403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71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4.07407E-6 L 0.23216 -0.4125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4.07407E-6 L -0.05873 0.10347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6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-1.11111E-6 L -0.16068 -0.28472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-1423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75E-6 -1.11111E-6 L 0.0194 0.03241 " pathEditMode="relative" rAng="0" ptsTypes="AA">
                                      <p:cBhvr>
                                        <p:cTn id="9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62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2.96296E-6 L 0.20195 0.35371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6.25E-7 -2.96296E-6 L -0.04805 -0.08449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81481E-6 L 0.22331 0.39699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125E-6 4.81481E-6 L -0.03359 -0.05926 " pathEditMode="relative" rAng="0" ptsTypes="AA">
                                      <p:cBhvr>
                                        <p:cTn id="115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2.59259E-6 L -0.20364 -0.3632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75E-6 2.59259E-6 L 0.03568 0.06528 " pathEditMode="relative" rAng="0" ptsTypes="AA">
                                      <p:cBhvr>
                                        <p:cTn id="12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1.85185E-6 L -0.16055 0.28842 " pathEditMode="relative" rAng="0" ptsTypes="AA">
                                      <p:cBhvr>
                                        <p:cTn id="125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1.85185E-6 L 0.03021 -0.05139 " pathEditMode="relative" rAng="0" ptsTypes="AA">
                                      <p:cBhvr>
                                        <p:cTn id="127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2.22222E-6 L -0.16055 0.28843 " pathEditMode="relative" rAng="0" ptsTypes="AA">
                                      <p:cBhvr>
                                        <p:cTn id="13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4421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-2.22222E-6 L 0.03021 -0.05139 " pathEditMode="relative" rAng="0" ptsTypes="AA">
                                      <p:cBhvr>
                                        <p:cTn id="133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1.11111E-6 L 0.29896 -0.53542 " pathEditMode="relative" rAng="0" ptsTypes="AA">
                                      <p:cBhvr>
                                        <p:cTn id="137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-2678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9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5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1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" fill="hold"/>
                                        <p:tgtEl>
                                          <p:spTgt spid="7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7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6" grpId="1" animBg="1"/>
      <p:bldP spid="36" grpId="2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7" grpId="0" animBg="1"/>
      <p:bldP spid="37" grpId="1" animBg="1"/>
      <p:bldP spid="37" grpId="2" animBg="1"/>
      <p:bldP spid="41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2" grpId="0" animBg="1"/>
      <p:bldP spid="2" grpId="1" animBg="1"/>
      <p:bldP spid="2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9269644" y="5073797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739264" y="4256829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625081" y="-3537600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8858250" y="4039211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9007792" y="6905226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3500000">
            <a:off x="5183913" y="-89695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7433363" y="6222887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1279228" y="8112566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2351807" y="6329823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4248411" y="287566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4720100" y="-303122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5E05348C-932A-4E11-B59D-CD2189C02981}"/>
              </a:ext>
            </a:extLst>
          </p:cNvPr>
          <p:cNvSpPr/>
          <p:nvPr/>
        </p:nvSpPr>
        <p:spPr>
          <a:xfrm rot="18900000">
            <a:off x="-509756" y="8758836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4638796" y="-1199567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1114369" y="3336995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2700000">
            <a:off x="8987092" y="363950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8987092" y="5915109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4496580" y="-417414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TITLE">
            <a:extLst>
              <a:ext uri="{FF2B5EF4-FFF2-40B4-BE49-F238E27FC236}">
                <a16:creationId xmlns:a16="http://schemas.microsoft.com/office/drawing/2014/main" id="{D9FFE33E-1E84-4F56-9C92-89D94DA87011}"/>
              </a:ext>
            </a:extLst>
          </p:cNvPr>
          <p:cNvGrpSpPr/>
          <p:nvPr/>
        </p:nvGrpSpPr>
        <p:grpSpPr>
          <a:xfrm rot="2700000">
            <a:off x="6468886" y="1499841"/>
            <a:ext cx="4150662" cy="1413916"/>
            <a:chOff x="7413744" y="2071135"/>
            <a:chExt cx="4150662" cy="141391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EFA57CC-824B-4E0B-BFCA-26268D47A882}"/>
                </a:ext>
              </a:extLst>
            </p:cNvPr>
            <p:cNvSpPr txBox="1"/>
            <p:nvPr/>
          </p:nvSpPr>
          <p:spPr>
            <a:xfrm>
              <a:off x="7444367" y="2900276"/>
              <a:ext cx="41200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1200" dirty="0">
                  <a:solidFill>
                    <a:schemeClr val="accent4"/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Quicksand SemiBold" pitchFamily="2" charset="0"/>
                </a:rPr>
                <a:t>1920 X 1080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3227DD-FE55-46BD-9BF2-7225C7E8A14C}"/>
                </a:ext>
              </a:extLst>
            </p:cNvPr>
            <p:cNvSpPr txBox="1"/>
            <p:nvPr/>
          </p:nvSpPr>
          <p:spPr>
            <a:xfrm>
              <a:off x="7413744" y="2071135"/>
              <a:ext cx="386997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Russo One" panose="02000503050000020004" pitchFamily="2" charset="0"/>
                </a:rPr>
                <a:t>FULL HD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 rot="2700000">
            <a:off x="5591616" y="2497998"/>
            <a:ext cx="4045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9467829" y="4343474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4689011" y="217363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931873" y="8136171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0B6B2845-DEC6-4E3E-9247-EBA36C62D271}"/>
              </a:ext>
            </a:extLst>
          </p:cNvPr>
          <p:cNvSpPr/>
          <p:nvPr/>
        </p:nvSpPr>
        <p:spPr>
          <a:xfrm rot="2700000">
            <a:off x="2524956" y="2058347"/>
            <a:ext cx="3991611" cy="3991611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PICTURE">
            <a:extLst>
              <a:ext uri="{FF2B5EF4-FFF2-40B4-BE49-F238E27FC236}">
                <a16:creationId xmlns:a16="http://schemas.microsoft.com/office/drawing/2014/main" id="{3963730D-B051-4B09-B5E9-BD25332297D4}"/>
              </a:ext>
            </a:extLst>
          </p:cNvPr>
          <p:cNvSpPr/>
          <p:nvPr/>
        </p:nvSpPr>
        <p:spPr>
          <a:xfrm rot="2700000">
            <a:off x="2623573" y="2165432"/>
            <a:ext cx="3777441" cy="3777441"/>
          </a:xfrm>
          <a:prstGeom prst="roundRect">
            <a:avLst>
              <a:gd name="adj" fmla="val 6765"/>
            </a:avLst>
          </a:prstGeom>
          <a:blipFill dpi="0" rotWithShape="0">
            <a:blip r:embed="rId2"/>
            <a:srcRect/>
            <a:stretch>
              <a:fillRect l="-29754" r="-24426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-">
            <a:extLst>
              <a:ext uri="{FF2B5EF4-FFF2-40B4-BE49-F238E27FC236}">
                <a16:creationId xmlns:a16="http://schemas.microsoft.com/office/drawing/2014/main" id="{3ECE9045-3097-4D2D-9258-EB334B758D34}"/>
              </a:ext>
            </a:extLst>
          </p:cNvPr>
          <p:cNvSpPr/>
          <p:nvPr/>
        </p:nvSpPr>
        <p:spPr>
          <a:xfrm>
            <a:off x="5094322" y="5668828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260EB7B-F8BB-4E35-96BD-7162FFD9B95E}"/>
              </a:ext>
            </a:extLst>
          </p:cNvPr>
          <p:cNvSpPr txBox="1"/>
          <p:nvPr/>
        </p:nvSpPr>
        <p:spPr>
          <a:xfrm>
            <a:off x="5353860" y="5703755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grpSp>
        <p:nvGrpSpPr>
          <p:cNvPr id="62" name="-">
            <a:extLst>
              <a:ext uri="{FF2B5EF4-FFF2-40B4-BE49-F238E27FC236}">
                <a16:creationId xmlns:a16="http://schemas.microsoft.com/office/drawing/2014/main" id="{EB97E0DA-12FB-4435-84CD-CE40B4C8475D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3" name="-">
              <a:extLst>
                <a:ext uri="{FF2B5EF4-FFF2-40B4-BE49-F238E27FC236}">
                  <a16:creationId xmlns:a16="http://schemas.microsoft.com/office/drawing/2014/main" id="{78AC3BD8-1534-4FA8-B481-2893F4934A38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-">
              <a:extLst>
                <a:ext uri="{FF2B5EF4-FFF2-40B4-BE49-F238E27FC236}">
                  <a16:creationId xmlns:a16="http://schemas.microsoft.com/office/drawing/2014/main" id="{91EFA71D-0291-492E-9EBE-3FF68C71DE7A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-">
            <a:extLst>
              <a:ext uri="{FF2B5EF4-FFF2-40B4-BE49-F238E27FC236}">
                <a16:creationId xmlns:a16="http://schemas.microsoft.com/office/drawing/2014/main" id="{41A2A264-8411-49AF-AFDD-F3BBCAC2A393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6" name="-">
              <a:extLst>
                <a:ext uri="{FF2B5EF4-FFF2-40B4-BE49-F238E27FC236}">
                  <a16:creationId xmlns:a16="http://schemas.microsoft.com/office/drawing/2014/main" id="{378DF20D-5088-4021-9616-1367D5D08D6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aphic 1069">
              <a:extLst>
                <a:ext uri="{FF2B5EF4-FFF2-40B4-BE49-F238E27FC236}">
                  <a16:creationId xmlns:a16="http://schemas.microsoft.com/office/drawing/2014/main" id="{6C2059B0-0D8A-4991-8182-E53C1149E42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2DCF910C-8F53-4196-9E63-9A61AB64ED4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D4086EBB-8144-49FC-8934-F6556A01549B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0" name="-">
            <a:extLst>
              <a:ext uri="{FF2B5EF4-FFF2-40B4-BE49-F238E27FC236}">
                <a16:creationId xmlns:a16="http://schemas.microsoft.com/office/drawing/2014/main" id="{286FB22B-B872-4B75-B7CD-66A610934B3C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1" name="-">
              <a:extLst>
                <a:ext uri="{FF2B5EF4-FFF2-40B4-BE49-F238E27FC236}">
                  <a16:creationId xmlns:a16="http://schemas.microsoft.com/office/drawing/2014/main" id="{7B56C17D-B29F-4D5E-98E4-C78F428912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-">
              <a:extLst>
                <a:ext uri="{FF2B5EF4-FFF2-40B4-BE49-F238E27FC236}">
                  <a16:creationId xmlns:a16="http://schemas.microsoft.com/office/drawing/2014/main" id="{FDD47C59-C558-4B64-88FA-464A43DF949F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1373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wipe/>
      </p:transition>
    </mc:Choice>
    <mc:Fallback xmlns=""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1.48148E-6 L -0.0694 -1.48148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7.40741E-7 L 0.06797 7.40741E-7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-2.22045E-16 L -0.16055 0.2884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-2.22045E-16 L 0.03021 -0.05139 " pathEditMode="relative" rAng="0" ptsTypes="AA">
                                      <p:cBhvr>
                                        <p:cTn id="24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0.22331 0.3969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-2.22222E-6 L -0.03359 -0.0592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7.40741E-7 L 0.19584 0.35093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7.40741E-7 L -0.01731 -0.03009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3.7037E-7 L -0.20364 -0.36319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75E-6 -3.7037E-7 L 0.03568 0.06528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-0.18489 -0.3261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7.40741E-7 L 0.02214 0.0405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0833E-6 3.33333E-6 L -0.35781 -0.63912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-2.96296E-6 L 0.02214 0.04051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-2.22222E-6 L -0.35781 -0.6391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7 -2.22222E-6 L 0.0694 0.12616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96296E-6 L -0.20899 -0.3814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190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-2.96296E-6 L 0.02396 0.04074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1.11111E-6 L 0.17591 0.3143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9167E-6 1.11111E-6 L -0.02188 -0.04005 " pathEditMode="relative" rAng="0" ptsTypes="AA">
                                      <p:cBhvr>
                                        <p:cTn id="72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7.40741E-7 L -0.23685 -0.42824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-21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45833E-6 7.40741E-7 L 0.06198 0.11204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560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77556E-17 L 0.23216 -0.4125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022E-16 -2.77556E-17 L -0.02018 0.03403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71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4.07407E-6 L 0.23216 -0.4125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4.07407E-6 L -0.05873 0.10347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6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1.85185E-6 L -0.16068 -0.28472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-1423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9167E-6 1.85185E-6 L 0.0194 0.03241 " pathEditMode="relative" rAng="0" ptsTypes="AA">
                                      <p:cBhvr>
                                        <p:cTn id="9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62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4.81481E-6 L 0.20195 0.3537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25E-7 4.81481E-6 L -0.04805 -0.0845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0.22331 0.39699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3.33333E-6 L -0.03359 -0.05926 " pathEditMode="relative" rAng="0" ptsTypes="AA">
                                      <p:cBhvr>
                                        <p:cTn id="115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3.7037E-6 L -0.20365 -0.3632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3.7037E-6 L 0.03567 0.06527 " pathEditMode="relative" rAng="0" ptsTypes="AA">
                                      <p:cBhvr>
                                        <p:cTn id="12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2.22222E-6 L -0.16054 0.28843 " pathEditMode="relative" rAng="0" ptsTypes="AA">
                                      <p:cBhvr>
                                        <p:cTn id="125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54167E-6 -2.22222E-6 L 0.03021 -0.05139 " pathEditMode="relative" rAng="0" ptsTypes="AA">
                                      <p:cBhvr>
                                        <p:cTn id="127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3.33333E-6 L -0.16054 0.28843 " pathEditMode="relative" rAng="0" ptsTypes="AA">
                                      <p:cBhvr>
                                        <p:cTn id="13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375E-6 -3.33333E-6 L 0.03021 -0.05139 " pathEditMode="relative" rAng="0" ptsTypes="AA">
                                      <p:cBhvr>
                                        <p:cTn id="133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7.40741E-7 L 0.45794 0.81412 " pathEditMode="relative" rAng="0" ptsTypes="AA">
                                      <p:cBhvr>
                                        <p:cTn id="137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91" y="40694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9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5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1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" fill="hold"/>
                                        <p:tgtEl>
                                          <p:spTgt spid="7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7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6" grpId="1" animBg="1"/>
      <p:bldP spid="36" grpId="2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7" grpId="0" animBg="1"/>
      <p:bldP spid="37" grpId="1" animBg="1"/>
      <p:bldP spid="37" grpId="2" animBg="1"/>
      <p:bldP spid="41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2" grpId="0" animBg="1"/>
      <p:bldP spid="2" grpId="1" animBg="1"/>
      <p:bldP spid="2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9081626" y="6077482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683286" y="5119505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4339602" y="-3537600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9279719" y="6154045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8855387" y="821408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3500000">
            <a:off x="4462376" y="-1447234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4382152" y="5790102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2807866" y="7297794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1579167" y="4985367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3683233" y="2179052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4585635" y="-1753989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9279720" y="405449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2475814" y="420154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2700000">
            <a:off x="8140121" y="-282091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9136910" y="7305144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10102936" y="327115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TITLE">
            <a:extLst>
              <a:ext uri="{FF2B5EF4-FFF2-40B4-BE49-F238E27FC236}">
                <a16:creationId xmlns:a16="http://schemas.microsoft.com/office/drawing/2014/main" id="{D9FFE33E-1E84-4F56-9C92-89D94DA87011}"/>
              </a:ext>
            </a:extLst>
          </p:cNvPr>
          <p:cNvGrpSpPr/>
          <p:nvPr/>
        </p:nvGrpSpPr>
        <p:grpSpPr>
          <a:xfrm rot="18900000">
            <a:off x="5726961" y="2093875"/>
            <a:ext cx="4115229" cy="1325731"/>
            <a:chOff x="7353594" y="2170487"/>
            <a:chExt cx="4115229" cy="132573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EFA57CC-824B-4E0B-BFCA-26268D47A882}"/>
                </a:ext>
              </a:extLst>
            </p:cNvPr>
            <p:cNvSpPr txBox="1"/>
            <p:nvPr/>
          </p:nvSpPr>
          <p:spPr>
            <a:xfrm>
              <a:off x="7419208" y="2911443"/>
              <a:ext cx="38186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1200" dirty="0">
                  <a:solidFill>
                    <a:schemeClr val="accent4"/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Quicksand SemiBold" pitchFamily="2" charset="0"/>
                </a:rPr>
                <a:t>ANIMATION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3227DD-FE55-46BD-9BF2-7225C7E8A14C}"/>
                </a:ext>
              </a:extLst>
            </p:cNvPr>
            <p:cNvSpPr txBox="1"/>
            <p:nvPr/>
          </p:nvSpPr>
          <p:spPr>
            <a:xfrm>
              <a:off x="7353594" y="2170487"/>
              <a:ext cx="411522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Russo One" panose="02000503050000020004" pitchFamily="2" charset="0"/>
                </a:rPr>
                <a:t>ELEGANT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 rot="18900000">
            <a:off x="6666137" y="3004661"/>
            <a:ext cx="4045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9889298" y="6458308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4554546" y="-1233504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-560181" y="7203147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0B6B2845-DEC6-4E3E-9247-EBA36C62D271}"/>
              </a:ext>
            </a:extLst>
          </p:cNvPr>
          <p:cNvSpPr/>
          <p:nvPr/>
        </p:nvSpPr>
        <p:spPr>
          <a:xfrm rot="2700000">
            <a:off x="1839567" y="906482"/>
            <a:ext cx="3991611" cy="3991611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PICTURE">
            <a:extLst>
              <a:ext uri="{FF2B5EF4-FFF2-40B4-BE49-F238E27FC236}">
                <a16:creationId xmlns:a16="http://schemas.microsoft.com/office/drawing/2014/main" id="{3963730D-B051-4B09-B5E9-BD25332297D4}"/>
              </a:ext>
            </a:extLst>
          </p:cNvPr>
          <p:cNvSpPr/>
          <p:nvPr/>
        </p:nvSpPr>
        <p:spPr>
          <a:xfrm rot="2700000">
            <a:off x="1938184" y="1013567"/>
            <a:ext cx="3777441" cy="3777441"/>
          </a:xfrm>
          <a:prstGeom prst="roundRect">
            <a:avLst>
              <a:gd name="adj" fmla="val 6765"/>
            </a:avLst>
          </a:prstGeom>
          <a:blipFill dpi="0" rotWithShape="0">
            <a:blip r:embed="rId2"/>
            <a:srcRect/>
            <a:stretch>
              <a:fillRect l="-24878" r="-24878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-">
            <a:extLst>
              <a:ext uri="{FF2B5EF4-FFF2-40B4-BE49-F238E27FC236}">
                <a16:creationId xmlns:a16="http://schemas.microsoft.com/office/drawing/2014/main" id="{F6CE48BB-023E-470D-AA14-6CD1C8D044A5}"/>
              </a:ext>
            </a:extLst>
          </p:cNvPr>
          <p:cNvSpPr/>
          <p:nvPr/>
        </p:nvSpPr>
        <p:spPr>
          <a:xfrm>
            <a:off x="5094322" y="5668828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48B294A-39A1-42FC-B36A-D50EC2B68570}"/>
              </a:ext>
            </a:extLst>
          </p:cNvPr>
          <p:cNvSpPr txBox="1"/>
          <p:nvPr/>
        </p:nvSpPr>
        <p:spPr>
          <a:xfrm>
            <a:off x="5353860" y="5703755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grpSp>
        <p:nvGrpSpPr>
          <p:cNvPr id="62" name="-">
            <a:extLst>
              <a:ext uri="{FF2B5EF4-FFF2-40B4-BE49-F238E27FC236}">
                <a16:creationId xmlns:a16="http://schemas.microsoft.com/office/drawing/2014/main" id="{46656E60-FF46-4DDF-8F7A-B5C7066B7F79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3" name="-">
              <a:extLst>
                <a:ext uri="{FF2B5EF4-FFF2-40B4-BE49-F238E27FC236}">
                  <a16:creationId xmlns:a16="http://schemas.microsoft.com/office/drawing/2014/main" id="{5B8C6A1A-AFC5-4D82-B9C6-5FD3D5BB131C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-">
              <a:extLst>
                <a:ext uri="{FF2B5EF4-FFF2-40B4-BE49-F238E27FC236}">
                  <a16:creationId xmlns:a16="http://schemas.microsoft.com/office/drawing/2014/main" id="{4D929306-B03B-4EBC-9D3C-1486B0C47FDA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-">
            <a:extLst>
              <a:ext uri="{FF2B5EF4-FFF2-40B4-BE49-F238E27FC236}">
                <a16:creationId xmlns:a16="http://schemas.microsoft.com/office/drawing/2014/main" id="{E664CA39-9935-44B3-A4A6-BB0DACB4E827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6" name="-">
              <a:extLst>
                <a:ext uri="{FF2B5EF4-FFF2-40B4-BE49-F238E27FC236}">
                  <a16:creationId xmlns:a16="http://schemas.microsoft.com/office/drawing/2014/main" id="{E0EC2666-2E48-4C83-86D0-99C5B2E3D4F4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aphic 1069">
              <a:extLst>
                <a:ext uri="{FF2B5EF4-FFF2-40B4-BE49-F238E27FC236}">
                  <a16:creationId xmlns:a16="http://schemas.microsoft.com/office/drawing/2014/main" id="{0A455FAE-1A46-4A42-9338-E66142DED640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E54D0FF3-149D-4F14-A47E-EF5006B8497E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C42C6076-1D51-4A8D-B43E-0A9755CA3CB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0" name="-">
            <a:extLst>
              <a:ext uri="{FF2B5EF4-FFF2-40B4-BE49-F238E27FC236}">
                <a16:creationId xmlns:a16="http://schemas.microsoft.com/office/drawing/2014/main" id="{47795760-B795-47E6-9206-F00344791E67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1" name="-">
              <a:extLst>
                <a:ext uri="{FF2B5EF4-FFF2-40B4-BE49-F238E27FC236}">
                  <a16:creationId xmlns:a16="http://schemas.microsoft.com/office/drawing/2014/main" id="{9EA35B2D-C158-4FEB-92A7-FA1B858FFCB7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-">
              <a:extLst>
                <a:ext uri="{FF2B5EF4-FFF2-40B4-BE49-F238E27FC236}">
                  <a16:creationId xmlns:a16="http://schemas.microsoft.com/office/drawing/2014/main" id="{07CEF6DB-322D-4E88-A6D2-219064244F49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5350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54167E-6 -1.48148E-6 L -0.0694 -1.48148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-4.81481E-6 L 0.06797 -4.81481E-6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0 L -0.16055 0.2884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0 L 0.03021 -0.05139 " pathEditMode="relative" rAng="0" ptsTypes="AA">
                                      <p:cBhvr>
                                        <p:cTn id="24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96296E-6 L 0.22331 0.3969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2.96296E-6 L -0.03359 -0.0592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1.48148E-6 L 0.19584 0.35093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-1.48148E-6 L -0.01731 -0.03009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3.7037E-6 L -0.20365 -0.363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6.25E-7 3.7037E-6 L 0.01615 0.02916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45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-0.1849 -0.3261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1.11111E-6 L 0.02213 0.0405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-1.85185E-6 L -0.41901 -0.74213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51" y="-3710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95833E-6 -1.85185E-6 L 0.02214 0.04051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1.85185E-6 L -0.35781 -0.6391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29167E-6 1.85185E-6 L 0.0694 0.12616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33333E-7 -1.48148E-6 L -0.20898 -0.3814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190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8.33333E-7 -1.48148E-6 L 0.02396 0.04074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3.33333E-6 L 0.17592 0.3143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79167E-6 3.33333E-6 L -0.02187 -0.04005 " pathEditMode="relative" rAng="0" ptsTypes="AA">
                                      <p:cBhvr>
                                        <p:cTn id="72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4.81481E-6 L -0.23685 -0.42825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-21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4.81481E-6 L 0.06198 0.11203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560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22222E-6 L 0.23216 -0.4125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2.22222E-6 L -0.02018 0.03403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69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7.40741E-7 L 0.23217 -0.4125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58333E-6 7.40741E-7 L -0.05872 0.10347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6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4.81481E-6 L -0.16067 -0.28473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-1423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95833E-6 4.81481E-6 L 0.01941 0.0324 " pathEditMode="relative" rAng="0" ptsTypes="AA">
                                      <p:cBhvr>
                                        <p:cTn id="9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62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95833E-6 -2.96296E-6 L 0.20195 0.35371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-2.96296E-6 L -0.04805 -0.08449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11022E-16 L 0.22331 0.39699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1.11022E-16 L -0.03359 -0.05926 " pathEditMode="relative" rAng="0" ptsTypes="AA">
                                      <p:cBhvr>
                                        <p:cTn id="115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2.22222E-6 L -0.20364 -0.36319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54167E-6 -2.22222E-6 L 0.01732 0.02732 " pathEditMode="relative" rAng="0" ptsTypes="AA">
                                      <p:cBhvr>
                                        <p:cTn id="12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" y="1366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-2.59259E-6 L -0.16055 0.28843 " pathEditMode="relative" rAng="0" ptsTypes="AA">
                                      <p:cBhvr>
                                        <p:cTn id="125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29167E-6 -2.59259E-6 L 0.03021 -0.05139 " pathEditMode="relative" rAng="0" ptsTypes="AA">
                                      <p:cBhvr>
                                        <p:cTn id="127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1.85185E-6 L 0.3586 -0.66528 " pathEditMode="relative" rAng="0" ptsTypes="AA">
                                      <p:cBhvr>
                                        <p:cTn id="131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30" y="-33264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9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5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" fill="hold"/>
                                        <p:tgtEl>
                                          <p:spTgt spid="7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1" dur="1000" fill="hold"/>
                                        <p:tgtEl>
                                          <p:spTgt spid="7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6" grpId="1" animBg="1"/>
      <p:bldP spid="36" grpId="2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7" grpId="0" animBg="1"/>
      <p:bldP spid="37" grpId="1" animBg="1"/>
      <p:bldP spid="37" grpId="2" animBg="1"/>
      <p:bldP spid="41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2" grpId="0" animBg="1"/>
      <p:bldP spid="2" grpId="1" animBg="1"/>
      <p:bldP spid="2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10475088" y="5148627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919064" y="3879907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928046" y="-2508655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17117525" y="6154045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10438162" y="6427017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3500000">
            <a:off x="4462376" y="-1447234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459351" y="5790101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1123075" y="8710400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5140657" y="431577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4979565" y="-617830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3143332" y="-2135875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9603336" y="405449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154345" y="3104705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2700000">
            <a:off x="8140121" y="-282091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8121407" y="7294964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10102936" y="327115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TITLE">
            <a:extLst>
              <a:ext uri="{FF2B5EF4-FFF2-40B4-BE49-F238E27FC236}">
                <a16:creationId xmlns:a16="http://schemas.microsoft.com/office/drawing/2014/main" id="{D9FFE33E-1E84-4F56-9C92-89D94DA87011}"/>
              </a:ext>
            </a:extLst>
          </p:cNvPr>
          <p:cNvGrpSpPr/>
          <p:nvPr/>
        </p:nvGrpSpPr>
        <p:grpSpPr>
          <a:xfrm rot="2700000">
            <a:off x="4210808" y="3287337"/>
            <a:ext cx="3935693" cy="1380108"/>
            <a:chOff x="7331121" y="2156884"/>
            <a:chExt cx="3935693" cy="138010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EFA57CC-824B-4E0B-BFCA-26268D47A882}"/>
                </a:ext>
              </a:extLst>
            </p:cNvPr>
            <p:cNvSpPr txBox="1"/>
            <p:nvPr/>
          </p:nvSpPr>
          <p:spPr>
            <a:xfrm>
              <a:off x="7355667" y="2952217"/>
              <a:ext cx="25715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1200" dirty="0">
                  <a:solidFill>
                    <a:schemeClr val="accent4"/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Quicksand SemiBold" pitchFamily="2" charset="0"/>
                </a:rPr>
                <a:t>DESIGN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3227DD-FE55-46BD-9BF2-7225C7E8A14C}"/>
                </a:ext>
              </a:extLst>
            </p:cNvPr>
            <p:cNvSpPr txBox="1"/>
            <p:nvPr/>
          </p:nvSpPr>
          <p:spPr>
            <a:xfrm>
              <a:off x="7331121" y="2156884"/>
              <a:ext cx="393569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Russo One" panose="02000503050000020004" pitchFamily="2" charset="0"/>
                </a:rPr>
                <a:t>MODERN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 rot="2700000">
            <a:off x="3313179" y="4050991"/>
            <a:ext cx="352423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</a:t>
            </a:r>
          </a:p>
          <a:p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</a:p>
          <a:p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17727104" y="6458308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3112243" y="-1615390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-4717138" y="7442693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0B6B2845-DEC6-4E3E-9247-EBA36C62D271}"/>
              </a:ext>
            </a:extLst>
          </p:cNvPr>
          <p:cNvSpPr/>
          <p:nvPr/>
        </p:nvSpPr>
        <p:spPr>
          <a:xfrm rot="2700000">
            <a:off x="6297894" y="184361"/>
            <a:ext cx="3991611" cy="3991611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PICTURE">
            <a:extLst>
              <a:ext uri="{FF2B5EF4-FFF2-40B4-BE49-F238E27FC236}">
                <a16:creationId xmlns:a16="http://schemas.microsoft.com/office/drawing/2014/main" id="{3963730D-B051-4B09-B5E9-BD25332297D4}"/>
              </a:ext>
            </a:extLst>
          </p:cNvPr>
          <p:cNvSpPr/>
          <p:nvPr/>
        </p:nvSpPr>
        <p:spPr>
          <a:xfrm rot="2700000">
            <a:off x="6396511" y="291446"/>
            <a:ext cx="3777441" cy="3777441"/>
          </a:xfrm>
          <a:prstGeom prst="roundRect">
            <a:avLst>
              <a:gd name="adj" fmla="val 6765"/>
            </a:avLst>
          </a:prstGeom>
          <a:blipFill dpi="0" rotWithShape="0">
            <a:blip r:embed="rId2"/>
            <a:srcRect/>
            <a:stretch>
              <a:fillRect l="-33246" r="-16524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0B7008FF-33C8-4602-851F-165467481071}"/>
              </a:ext>
            </a:extLst>
          </p:cNvPr>
          <p:cNvSpPr/>
          <p:nvPr/>
        </p:nvSpPr>
        <p:spPr>
          <a:xfrm>
            <a:off x="5094322" y="5668828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B859E76-A729-4EDF-9872-0EA420E51737}"/>
              </a:ext>
            </a:extLst>
          </p:cNvPr>
          <p:cNvSpPr txBox="1"/>
          <p:nvPr/>
        </p:nvSpPr>
        <p:spPr>
          <a:xfrm>
            <a:off x="5353860" y="5703755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grpSp>
        <p:nvGrpSpPr>
          <p:cNvPr id="42" name="-">
            <a:extLst>
              <a:ext uri="{FF2B5EF4-FFF2-40B4-BE49-F238E27FC236}">
                <a16:creationId xmlns:a16="http://schemas.microsoft.com/office/drawing/2014/main" id="{03D2B4C5-F7EC-4FC3-8B77-275437878C58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82CDDE86-1FDA-47E0-99D9-4D17D4E01D0F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-">
              <a:extLst>
                <a:ext uri="{FF2B5EF4-FFF2-40B4-BE49-F238E27FC236}">
                  <a16:creationId xmlns:a16="http://schemas.microsoft.com/office/drawing/2014/main" id="{54E7C2DF-C337-426B-92C6-BB7C8A9702C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" name="-">
            <a:extLst>
              <a:ext uri="{FF2B5EF4-FFF2-40B4-BE49-F238E27FC236}">
                <a16:creationId xmlns:a16="http://schemas.microsoft.com/office/drawing/2014/main" id="{3EA63D24-D42E-4AB1-AC92-9EBEF8C94F8E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6" name="-">
              <a:extLst>
                <a:ext uri="{FF2B5EF4-FFF2-40B4-BE49-F238E27FC236}">
                  <a16:creationId xmlns:a16="http://schemas.microsoft.com/office/drawing/2014/main" id="{95EA130A-5179-4E79-851C-0C18B57844D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7" name="Graphic 1069">
              <a:extLst>
                <a:ext uri="{FF2B5EF4-FFF2-40B4-BE49-F238E27FC236}">
                  <a16:creationId xmlns:a16="http://schemas.microsoft.com/office/drawing/2014/main" id="{4909F392-F1DB-499C-9580-58D86F64DFB9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8" name="-">
                <a:extLst>
                  <a:ext uri="{FF2B5EF4-FFF2-40B4-BE49-F238E27FC236}">
                    <a16:creationId xmlns:a16="http://schemas.microsoft.com/office/drawing/2014/main" id="{430CDCAE-0809-4F04-8954-03257A26FE68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-">
                <a:extLst>
                  <a:ext uri="{FF2B5EF4-FFF2-40B4-BE49-F238E27FC236}">
                    <a16:creationId xmlns:a16="http://schemas.microsoft.com/office/drawing/2014/main" id="{2B190B94-64D8-40AA-9462-817B536CABE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0" name="-">
            <a:extLst>
              <a:ext uri="{FF2B5EF4-FFF2-40B4-BE49-F238E27FC236}">
                <a16:creationId xmlns:a16="http://schemas.microsoft.com/office/drawing/2014/main" id="{6F0987AE-C6FC-4047-B700-46C31202E536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1" name="-">
              <a:extLst>
                <a:ext uri="{FF2B5EF4-FFF2-40B4-BE49-F238E27FC236}">
                  <a16:creationId xmlns:a16="http://schemas.microsoft.com/office/drawing/2014/main" id="{39BCCD5D-E53F-48B4-88B1-C6CF6F08ED6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-">
              <a:extLst>
                <a:ext uri="{FF2B5EF4-FFF2-40B4-BE49-F238E27FC236}">
                  <a16:creationId xmlns:a16="http://schemas.microsoft.com/office/drawing/2014/main" id="{0A0DEDB6-6311-4A10-B84A-2970B80C30FD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1" name="-">
            <a:extLst>
              <a:ext uri="{FF2B5EF4-FFF2-40B4-BE49-F238E27FC236}">
                <a16:creationId xmlns:a16="http://schemas.microsoft.com/office/drawing/2014/main" id="{C569408D-A1F2-4B54-BD10-D0A4E9345C7C}"/>
              </a:ext>
            </a:extLst>
          </p:cNvPr>
          <p:cNvSpPr/>
          <p:nvPr/>
        </p:nvSpPr>
        <p:spPr>
          <a:xfrm rot="2700000">
            <a:off x="8939575" y="3730596"/>
            <a:ext cx="2802650" cy="2802650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PICTURE">
            <a:extLst>
              <a:ext uri="{FF2B5EF4-FFF2-40B4-BE49-F238E27FC236}">
                <a16:creationId xmlns:a16="http://schemas.microsoft.com/office/drawing/2014/main" id="{DF761CD2-F96B-4779-BB60-D7B40E6A5851}"/>
              </a:ext>
            </a:extLst>
          </p:cNvPr>
          <p:cNvSpPr/>
          <p:nvPr/>
        </p:nvSpPr>
        <p:spPr>
          <a:xfrm rot="2700000">
            <a:off x="9014764" y="3805785"/>
            <a:ext cx="2652272" cy="2652272"/>
          </a:xfrm>
          <a:prstGeom prst="roundRect">
            <a:avLst>
              <a:gd name="adj" fmla="val 6765"/>
            </a:avLst>
          </a:prstGeom>
          <a:blipFill dpi="0" rotWithShape="0">
            <a:blip r:embed="rId3"/>
            <a:srcRect/>
            <a:stretch>
              <a:fillRect l="-20543" r="-29457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66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45833E-6 1.48148E-6 L -0.16055 0.28842 " pathEditMode="relative" rAng="0" ptsTypes="AA">
                                      <p:cBhvr>
                                        <p:cTn id="10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45833E-6 1.48148E-6 L 0.03021 -0.05139 " pathEditMode="relative" rAng="0" ptsTypes="AA">
                                      <p:cBhvr>
                                        <p:cTn id="12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96296E-6 L 0.22331 0.39699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2.96296E-6 L -0.0336 -0.05926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3.33333E-6 L 0.19583 0.3509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04167E-6 -3.33333E-6 L -0.01732 -0.03009 " pathEditMode="relative" rAng="0" ptsTypes="AA">
                                      <p:cBhvr>
                                        <p:cTn id="24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7.40741E-7 L -0.20365 -0.3631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25E-6 -7.40741E-7 L 0.01614 0.02917 " pathEditMode="relative" rAng="0" ptsTypes="AA">
                                      <p:cBhvr>
                                        <p:cTn id="30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45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38778E-17 L -0.1849 -0.3261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29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-1.38778E-17 L 0.02213 0.04051 " pathEditMode="relative" rAng="0" ptsTypes="AA">
                                      <p:cBhvr>
                                        <p:cTn id="36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3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1.48148E-6 L -0.41901 -0.74213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51" y="-3710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33333E-6 -1.48148E-6 L 0.02213 0.04051 " pathEditMode="relative" rAng="0" ptsTypes="AA">
                                      <p:cBhvr>
                                        <p:cTn id="42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1.11111E-6 L -0.35782 -0.63912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125E-6 -1.11111E-6 L 0.0694 0.12616 " pathEditMode="relative" rAng="0" ptsTypes="AA">
                                      <p:cBhvr>
                                        <p:cTn id="48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3.33333E-6 L -0.20899 -0.38148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6" y="-1907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58333E-6 3.33333E-6 L 0.02395 0.04074 " pathEditMode="relative" rAng="0" ptsTypes="AA">
                                      <p:cBhvr>
                                        <p:cTn id="54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3.7037E-6 L 0.17591 0.31435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45833E-6 3.7037E-6 L -0.02187 -0.04005 " pathEditMode="relative" rAng="0" ptsTypes="AA">
                                      <p:cBhvr>
                                        <p:cTn id="60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4.81481E-6 L -0.23685 -0.42825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-2141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4.81481E-6 L 0.06198 0.11203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560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23216 -0.412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2.22222E-6 L -0.02018 0.03403 " pathEditMode="relative" rAng="0" ptsTypes="AA">
                                      <p:cBhvr>
                                        <p:cTn id="72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69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7.40741E-7 L 0.23217 -0.4125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58333E-6 7.40741E-7 L -0.05872 0.10347 " pathEditMode="relative" rAng="0" ptsTypes="AA">
                                      <p:cBhvr>
                                        <p:cTn id="78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6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4.81481E-6 L -0.16067 -0.28473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-1423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95833E-6 4.81481E-6 L 0.01941 0.0324 " pathEditMode="relative" rAng="0" ptsTypes="AA">
                                      <p:cBhvr>
                                        <p:cTn id="84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62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4.81481E-6 L 0.20195 0.35371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25E-6 -4.81481E-6 L -0.04805 -0.08449 " pathEditMode="relative" rAng="0" ptsTypes="AA">
                                      <p:cBhvr>
                                        <p:cTn id="90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6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022E-16 L 0.22331 0.39699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-1.11022E-16 L -0.0336 -0.05926 " pathEditMode="relative" rAng="0" ptsTypes="AA">
                                      <p:cBhvr>
                                        <p:cTn id="132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91667E-6 4.81481E-6 L -0.20364 -0.3632 " pathEditMode="relative" rAng="0" ptsTypes="AA">
                                      <p:cBhvr>
                                        <p:cTn id="136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4.81481E-6 L 0.01732 0.02731 " pathEditMode="relative" rAng="0" ptsTypes="AA">
                                      <p:cBhvr>
                                        <p:cTn id="138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1366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4.81481E-6 L -0.16054 0.28843 " pathEditMode="relative" rAng="0" ptsTypes="AA">
                                      <p:cBhvr>
                                        <p:cTn id="142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4421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29167E-6 -4.81481E-6 L 0.03021 -0.05138 " pathEditMode="relative" rAng="0" ptsTypes="AA">
                                      <p:cBhvr>
                                        <p:cTn id="144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-1.11111E-6 L 0.39232 0.70324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9" y="3516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54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60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-1.48148E-6 L 0.06797 -1.48148E-6 " pathEditMode="relative" rAng="0" ptsTypes="AA">
                                      <p:cBhvr>
                                        <p:cTn id="16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-4.81481E-6 L -0.0694 -4.81481E-6 " pathEditMode="relative" rAng="0" ptsTypes="AA">
                                      <p:cBhvr>
                                        <p:cTn id="172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2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4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6" grpId="1" animBg="1"/>
      <p:bldP spid="36" grpId="2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7" grpId="0" animBg="1"/>
      <p:bldP spid="37" grpId="1" animBg="1"/>
      <p:bldP spid="37" grpId="2" animBg="1"/>
      <p:bldP spid="41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2" grpId="0" animBg="1"/>
      <p:bldP spid="2" grpId="1" animBg="1"/>
      <p:bldP spid="2" grpId="2" animBg="1"/>
      <p:bldP spid="59" grpId="0" animBg="1"/>
      <p:bldP spid="59" grpId="1" animBg="1"/>
      <p:bldP spid="59" grpId="2" animBg="1"/>
      <p:bldP spid="53" grpId="0" animBg="1"/>
      <p:bldP spid="53" grpId="1" animBg="1"/>
      <p:bldP spid="53" grpId="2" animBg="1"/>
      <p:bldP spid="54" grpId="0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7000">
              <a:srgbClr val="002D4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AC5581AA-606F-42D5-A400-FB6B363D9ABC}"/>
              </a:ext>
            </a:extLst>
          </p:cNvPr>
          <p:cNvSpPr/>
          <p:nvPr/>
        </p:nvSpPr>
        <p:spPr>
          <a:xfrm>
            <a:off x="-9191479" y="14514"/>
            <a:ext cx="31969279" cy="6843486"/>
          </a:xfrm>
          <a:custGeom>
            <a:avLst/>
            <a:gdLst>
              <a:gd name="connsiteX0" fmla="*/ 31969280 w 31969279"/>
              <a:gd name="connsiteY0" fmla="*/ 16633 h 6826595"/>
              <a:gd name="connsiteX1" fmla="*/ 31952646 w 31969279"/>
              <a:gd name="connsiteY1" fmla="*/ 0 h 6826595"/>
              <a:gd name="connsiteX2" fmla="*/ 28556218 w 31969279"/>
              <a:gd name="connsiteY2" fmla="*/ 3396428 h 6826595"/>
              <a:gd name="connsiteX3" fmla="*/ 27608146 w 31969279"/>
              <a:gd name="connsiteY3" fmla="*/ 2448355 h 6826595"/>
              <a:gd name="connsiteX4" fmla="*/ 30039870 w 31969279"/>
              <a:gd name="connsiteY4" fmla="*/ 16633 h 6826595"/>
              <a:gd name="connsiteX5" fmla="*/ 30023236 w 31969279"/>
              <a:gd name="connsiteY5" fmla="*/ 0 h 6826595"/>
              <a:gd name="connsiteX6" fmla="*/ 27591514 w 31969279"/>
              <a:gd name="connsiteY6" fmla="*/ 2431723 h 6826595"/>
              <a:gd name="connsiteX7" fmla="*/ 26643442 w 31969279"/>
              <a:gd name="connsiteY7" fmla="*/ 1483650 h 6826595"/>
              <a:gd name="connsiteX8" fmla="*/ 28110460 w 31969279"/>
              <a:gd name="connsiteY8" fmla="*/ 16633 h 6826595"/>
              <a:gd name="connsiteX9" fmla="*/ 28093826 w 31969279"/>
              <a:gd name="connsiteY9" fmla="*/ 0 h 6826595"/>
              <a:gd name="connsiteX10" fmla="*/ 26626808 w 31969279"/>
              <a:gd name="connsiteY10" fmla="*/ 1467017 h 6826595"/>
              <a:gd name="connsiteX11" fmla="*/ 25678736 w 31969279"/>
              <a:gd name="connsiteY11" fmla="*/ 518945 h 6826595"/>
              <a:gd name="connsiteX12" fmla="*/ 26181050 w 31969279"/>
              <a:gd name="connsiteY12" fmla="*/ 16633 h 6826595"/>
              <a:gd name="connsiteX13" fmla="*/ 26164416 w 31969279"/>
              <a:gd name="connsiteY13" fmla="*/ 0 h 6826595"/>
              <a:gd name="connsiteX14" fmla="*/ 25662104 w 31969279"/>
              <a:gd name="connsiteY14" fmla="*/ 502312 h 6826595"/>
              <a:gd name="connsiteX15" fmla="*/ 25159318 w 31969279"/>
              <a:gd name="connsiteY15" fmla="*/ 0 h 6826595"/>
              <a:gd name="connsiteX16" fmla="*/ 25142684 w 31969279"/>
              <a:gd name="connsiteY16" fmla="*/ 16633 h 6826595"/>
              <a:gd name="connsiteX17" fmla="*/ 25644996 w 31969279"/>
              <a:gd name="connsiteY17" fmla="*/ 518945 h 6826595"/>
              <a:gd name="connsiteX18" fmla="*/ 24696922 w 31969279"/>
              <a:gd name="connsiteY18" fmla="*/ 1467017 h 6826595"/>
              <a:gd name="connsiteX19" fmla="*/ 23748850 w 31969279"/>
              <a:gd name="connsiteY19" fmla="*/ 518945 h 6826595"/>
              <a:gd name="connsiteX20" fmla="*/ 24251640 w 31969279"/>
              <a:gd name="connsiteY20" fmla="*/ 16633 h 6826595"/>
              <a:gd name="connsiteX21" fmla="*/ 24235006 w 31969279"/>
              <a:gd name="connsiteY21" fmla="*/ 0 h 6826595"/>
              <a:gd name="connsiteX22" fmla="*/ 23732694 w 31969279"/>
              <a:gd name="connsiteY22" fmla="*/ 502312 h 6826595"/>
              <a:gd name="connsiteX23" fmla="*/ 23229908 w 31969279"/>
              <a:gd name="connsiteY23" fmla="*/ 0 h 6826595"/>
              <a:gd name="connsiteX24" fmla="*/ 23213274 w 31969279"/>
              <a:gd name="connsiteY24" fmla="*/ 16633 h 6826595"/>
              <a:gd name="connsiteX25" fmla="*/ 23715586 w 31969279"/>
              <a:gd name="connsiteY25" fmla="*/ 518945 h 6826595"/>
              <a:gd name="connsiteX26" fmla="*/ 22767512 w 31969279"/>
              <a:gd name="connsiteY26" fmla="*/ 1467017 h 6826595"/>
              <a:gd name="connsiteX27" fmla="*/ 21819440 w 31969279"/>
              <a:gd name="connsiteY27" fmla="*/ 518945 h 6826595"/>
              <a:gd name="connsiteX28" fmla="*/ 22322230 w 31969279"/>
              <a:gd name="connsiteY28" fmla="*/ 16633 h 6826595"/>
              <a:gd name="connsiteX29" fmla="*/ 22305596 w 31969279"/>
              <a:gd name="connsiteY29" fmla="*/ 0 h 6826595"/>
              <a:gd name="connsiteX30" fmla="*/ 21803284 w 31969279"/>
              <a:gd name="connsiteY30" fmla="*/ 502312 h 6826595"/>
              <a:gd name="connsiteX31" fmla="*/ 21300498 w 31969279"/>
              <a:gd name="connsiteY31" fmla="*/ 0 h 6826595"/>
              <a:gd name="connsiteX32" fmla="*/ 21283864 w 31969279"/>
              <a:gd name="connsiteY32" fmla="*/ 16633 h 6826595"/>
              <a:gd name="connsiteX33" fmla="*/ 21786176 w 31969279"/>
              <a:gd name="connsiteY33" fmla="*/ 518945 h 6826595"/>
              <a:gd name="connsiteX34" fmla="*/ 20838102 w 31969279"/>
              <a:gd name="connsiteY34" fmla="*/ 1467017 h 6826595"/>
              <a:gd name="connsiteX35" fmla="*/ 19890030 w 31969279"/>
              <a:gd name="connsiteY35" fmla="*/ 518945 h 6826595"/>
              <a:gd name="connsiteX36" fmla="*/ 20392820 w 31969279"/>
              <a:gd name="connsiteY36" fmla="*/ 16633 h 6826595"/>
              <a:gd name="connsiteX37" fmla="*/ 20376186 w 31969279"/>
              <a:gd name="connsiteY37" fmla="*/ 0 h 6826595"/>
              <a:gd name="connsiteX38" fmla="*/ 19873874 w 31969279"/>
              <a:gd name="connsiteY38" fmla="*/ 502312 h 6826595"/>
              <a:gd name="connsiteX39" fmla="*/ 19371086 w 31969279"/>
              <a:gd name="connsiteY39" fmla="*/ 0 h 6826595"/>
              <a:gd name="connsiteX40" fmla="*/ 19354454 w 31969279"/>
              <a:gd name="connsiteY40" fmla="*/ 16633 h 6826595"/>
              <a:gd name="connsiteX41" fmla="*/ 19856766 w 31969279"/>
              <a:gd name="connsiteY41" fmla="*/ 518945 h 6826595"/>
              <a:gd name="connsiteX42" fmla="*/ 18908692 w 31969279"/>
              <a:gd name="connsiteY42" fmla="*/ 1467017 h 6826595"/>
              <a:gd name="connsiteX43" fmla="*/ 17930682 w 31969279"/>
              <a:gd name="connsiteY43" fmla="*/ 489006 h 6826595"/>
              <a:gd name="connsiteX44" fmla="*/ 18403054 w 31969279"/>
              <a:gd name="connsiteY44" fmla="*/ 16633 h 6826595"/>
              <a:gd name="connsiteX45" fmla="*/ 18386422 w 31969279"/>
              <a:gd name="connsiteY45" fmla="*/ 0 h 6826595"/>
              <a:gd name="connsiteX46" fmla="*/ 17914050 w 31969279"/>
              <a:gd name="connsiteY46" fmla="*/ 472373 h 6826595"/>
              <a:gd name="connsiteX47" fmla="*/ 17441676 w 31969279"/>
              <a:gd name="connsiteY47" fmla="*/ 0 h 6826595"/>
              <a:gd name="connsiteX48" fmla="*/ 17425044 w 31969279"/>
              <a:gd name="connsiteY48" fmla="*/ 16633 h 6826595"/>
              <a:gd name="connsiteX49" fmla="*/ 17897416 w 31969279"/>
              <a:gd name="connsiteY49" fmla="*/ 489006 h 6826595"/>
              <a:gd name="connsiteX50" fmla="*/ 16949344 w 31969279"/>
              <a:gd name="connsiteY50" fmla="*/ 1437078 h 6826595"/>
              <a:gd name="connsiteX51" fmla="*/ 16001273 w 31969279"/>
              <a:gd name="connsiteY51" fmla="*/ 489006 h 6826595"/>
              <a:gd name="connsiteX52" fmla="*/ 16473645 w 31969279"/>
              <a:gd name="connsiteY52" fmla="*/ 16633 h 6826595"/>
              <a:gd name="connsiteX53" fmla="*/ 16457012 w 31969279"/>
              <a:gd name="connsiteY53" fmla="*/ 0 h 6826595"/>
              <a:gd name="connsiteX54" fmla="*/ 15984640 w 31969279"/>
              <a:gd name="connsiteY54" fmla="*/ 472373 h 6826595"/>
              <a:gd name="connsiteX55" fmla="*/ 15512266 w 31969279"/>
              <a:gd name="connsiteY55" fmla="*/ 0 h 6826595"/>
              <a:gd name="connsiteX56" fmla="*/ 15495633 w 31969279"/>
              <a:gd name="connsiteY56" fmla="*/ 16633 h 6826595"/>
              <a:gd name="connsiteX57" fmla="*/ 15968007 w 31969279"/>
              <a:gd name="connsiteY57" fmla="*/ 489006 h 6826595"/>
              <a:gd name="connsiteX58" fmla="*/ 15019935 w 31969279"/>
              <a:gd name="connsiteY58" fmla="*/ 1437078 h 6826595"/>
              <a:gd name="connsiteX59" fmla="*/ 14071863 w 31969279"/>
              <a:gd name="connsiteY59" fmla="*/ 489006 h 6826595"/>
              <a:gd name="connsiteX60" fmla="*/ 14544235 w 31969279"/>
              <a:gd name="connsiteY60" fmla="*/ 16633 h 6826595"/>
              <a:gd name="connsiteX61" fmla="*/ 14527602 w 31969279"/>
              <a:gd name="connsiteY61" fmla="*/ 0 h 6826595"/>
              <a:gd name="connsiteX62" fmla="*/ 14055230 w 31969279"/>
              <a:gd name="connsiteY62" fmla="*/ 472373 h 6826595"/>
              <a:gd name="connsiteX63" fmla="*/ 13582856 w 31969279"/>
              <a:gd name="connsiteY63" fmla="*/ 0 h 6826595"/>
              <a:gd name="connsiteX64" fmla="*/ 13566223 w 31969279"/>
              <a:gd name="connsiteY64" fmla="*/ 16633 h 6826595"/>
              <a:gd name="connsiteX65" fmla="*/ 14038597 w 31969279"/>
              <a:gd name="connsiteY65" fmla="*/ 489006 h 6826595"/>
              <a:gd name="connsiteX66" fmla="*/ 13060585 w 31969279"/>
              <a:gd name="connsiteY66" fmla="*/ 1467017 h 6826595"/>
              <a:gd name="connsiteX67" fmla="*/ 12112513 w 31969279"/>
              <a:gd name="connsiteY67" fmla="*/ 518945 h 6826595"/>
              <a:gd name="connsiteX68" fmla="*/ 12614825 w 31969279"/>
              <a:gd name="connsiteY68" fmla="*/ 16633 h 6826595"/>
              <a:gd name="connsiteX69" fmla="*/ 12598192 w 31969279"/>
              <a:gd name="connsiteY69" fmla="*/ 0 h 6826595"/>
              <a:gd name="connsiteX70" fmla="*/ 12095880 w 31969279"/>
              <a:gd name="connsiteY70" fmla="*/ 502312 h 6826595"/>
              <a:gd name="connsiteX71" fmla="*/ 11593093 w 31969279"/>
              <a:gd name="connsiteY71" fmla="*/ 0 h 6826595"/>
              <a:gd name="connsiteX72" fmla="*/ 11576460 w 31969279"/>
              <a:gd name="connsiteY72" fmla="*/ 16633 h 6826595"/>
              <a:gd name="connsiteX73" fmla="*/ 12078772 w 31969279"/>
              <a:gd name="connsiteY73" fmla="*/ 518945 h 6826595"/>
              <a:gd name="connsiteX74" fmla="*/ 11130700 w 31969279"/>
              <a:gd name="connsiteY74" fmla="*/ 1467017 h 6826595"/>
              <a:gd name="connsiteX75" fmla="*/ 10182627 w 31969279"/>
              <a:gd name="connsiteY75" fmla="*/ 518945 h 6826595"/>
              <a:gd name="connsiteX76" fmla="*/ 10685415 w 31969279"/>
              <a:gd name="connsiteY76" fmla="*/ 16633 h 6826595"/>
              <a:gd name="connsiteX77" fmla="*/ 10668782 w 31969279"/>
              <a:gd name="connsiteY77" fmla="*/ 0 h 6826595"/>
              <a:gd name="connsiteX78" fmla="*/ 10166470 w 31969279"/>
              <a:gd name="connsiteY78" fmla="*/ 502312 h 6826595"/>
              <a:gd name="connsiteX79" fmla="*/ 9663683 w 31969279"/>
              <a:gd name="connsiteY79" fmla="*/ 0 h 6826595"/>
              <a:gd name="connsiteX80" fmla="*/ 9647050 w 31969279"/>
              <a:gd name="connsiteY80" fmla="*/ 16633 h 6826595"/>
              <a:gd name="connsiteX81" fmla="*/ 10149362 w 31969279"/>
              <a:gd name="connsiteY81" fmla="*/ 518945 h 6826595"/>
              <a:gd name="connsiteX82" fmla="*/ 9201290 w 31969279"/>
              <a:gd name="connsiteY82" fmla="*/ 1467017 h 6826595"/>
              <a:gd name="connsiteX83" fmla="*/ 8253218 w 31969279"/>
              <a:gd name="connsiteY83" fmla="*/ 518945 h 6826595"/>
              <a:gd name="connsiteX84" fmla="*/ 8756005 w 31969279"/>
              <a:gd name="connsiteY84" fmla="*/ 16633 h 6826595"/>
              <a:gd name="connsiteX85" fmla="*/ 8739372 w 31969279"/>
              <a:gd name="connsiteY85" fmla="*/ 0 h 6826595"/>
              <a:gd name="connsiteX86" fmla="*/ 8237061 w 31969279"/>
              <a:gd name="connsiteY86" fmla="*/ 502312 h 6826595"/>
              <a:gd name="connsiteX87" fmla="*/ 7734273 w 31969279"/>
              <a:gd name="connsiteY87" fmla="*/ 0 h 6826595"/>
              <a:gd name="connsiteX88" fmla="*/ 7717640 w 31969279"/>
              <a:gd name="connsiteY88" fmla="*/ 16633 h 6826595"/>
              <a:gd name="connsiteX89" fmla="*/ 8219952 w 31969279"/>
              <a:gd name="connsiteY89" fmla="*/ 518945 h 6826595"/>
              <a:gd name="connsiteX90" fmla="*/ 7271880 w 31969279"/>
              <a:gd name="connsiteY90" fmla="*/ 1467017 h 6826595"/>
              <a:gd name="connsiteX91" fmla="*/ 6323808 w 31969279"/>
              <a:gd name="connsiteY91" fmla="*/ 518945 h 6826595"/>
              <a:gd name="connsiteX92" fmla="*/ 6826595 w 31969279"/>
              <a:gd name="connsiteY92" fmla="*/ 16633 h 6826595"/>
              <a:gd name="connsiteX93" fmla="*/ 6809962 w 31969279"/>
              <a:gd name="connsiteY93" fmla="*/ 0 h 6826595"/>
              <a:gd name="connsiteX94" fmla="*/ 6307651 w 31969279"/>
              <a:gd name="connsiteY94" fmla="*/ 502312 h 6826595"/>
              <a:gd name="connsiteX95" fmla="*/ 5804863 w 31969279"/>
              <a:gd name="connsiteY95" fmla="*/ 0 h 6826595"/>
              <a:gd name="connsiteX96" fmla="*/ 5788230 w 31969279"/>
              <a:gd name="connsiteY96" fmla="*/ 16633 h 6826595"/>
              <a:gd name="connsiteX97" fmla="*/ 6290542 w 31969279"/>
              <a:gd name="connsiteY97" fmla="*/ 518945 h 6826595"/>
              <a:gd name="connsiteX98" fmla="*/ 5342470 w 31969279"/>
              <a:gd name="connsiteY98" fmla="*/ 1467017 h 6826595"/>
              <a:gd name="connsiteX99" fmla="*/ 3875453 w 31969279"/>
              <a:gd name="connsiteY99" fmla="*/ 0 h 6826595"/>
              <a:gd name="connsiteX100" fmla="*/ 3858820 w 31969279"/>
              <a:gd name="connsiteY100" fmla="*/ 16633 h 6826595"/>
              <a:gd name="connsiteX101" fmla="*/ 5325837 w 31969279"/>
              <a:gd name="connsiteY101" fmla="*/ 1483650 h 6826595"/>
              <a:gd name="connsiteX102" fmla="*/ 4378240 w 31969279"/>
              <a:gd name="connsiteY102" fmla="*/ 2431723 h 6826595"/>
              <a:gd name="connsiteX103" fmla="*/ 1946043 w 31969279"/>
              <a:gd name="connsiteY103" fmla="*/ 0 h 6826595"/>
              <a:gd name="connsiteX104" fmla="*/ 1929410 w 31969279"/>
              <a:gd name="connsiteY104" fmla="*/ 16633 h 6826595"/>
              <a:gd name="connsiteX105" fmla="*/ 4361132 w 31969279"/>
              <a:gd name="connsiteY105" fmla="*/ 2448355 h 6826595"/>
              <a:gd name="connsiteX106" fmla="*/ 3413535 w 31969279"/>
              <a:gd name="connsiteY106" fmla="*/ 3396428 h 6826595"/>
              <a:gd name="connsiteX107" fmla="*/ 16633 w 31969279"/>
              <a:gd name="connsiteY107" fmla="*/ 0 h 6826595"/>
              <a:gd name="connsiteX108" fmla="*/ 0 w 31969279"/>
              <a:gd name="connsiteY108" fmla="*/ 16633 h 6826595"/>
              <a:gd name="connsiteX109" fmla="*/ 3396427 w 31969279"/>
              <a:gd name="connsiteY109" fmla="*/ 3413061 h 6826595"/>
              <a:gd name="connsiteX110" fmla="*/ 0 w 31969279"/>
              <a:gd name="connsiteY110" fmla="*/ 6809963 h 6826595"/>
              <a:gd name="connsiteX111" fmla="*/ 16633 w 31969279"/>
              <a:gd name="connsiteY111" fmla="*/ 6826596 h 6826595"/>
              <a:gd name="connsiteX112" fmla="*/ 3413060 w 31969279"/>
              <a:gd name="connsiteY112" fmla="*/ 3430168 h 6826595"/>
              <a:gd name="connsiteX113" fmla="*/ 4361132 w 31969279"/>
              <a:gd name="connsiteY113" fmla="*/ 4378241 h 6826595"/>
              <a:gd name="connsiteX114" fmla="*/ 1929410 w 31969279"/>
              <a:gd name="connsiteY114" fmla="*/ 6809963 h 6826595"/>
              <a:gd name="connsiteX115" fmla="*/ 1946043 w 31969279"/>
              <a:gd name="connsiteY115" fmla="*/ 6826596 h 6826595"/>
              <a:gd name="connsiteX116" fmla="*/ 4377765 w 31969279"/>
              <a:gd name="connsiteY116" fmla="*/ 4394874 h 6826595"/>
              <a:gd name="connsiteX117" fmla="*/ 5325837 w 31969279"/>
              <a:gd name="connsiteY117" fmla="*/ 5342946 h 6826595"/>
              <a:gd name="connsiteX118" fmla="*/ 3858820 w 31969279"/>
              <a:gd name="connsiteY118" fmla="*/ 6809963 h 6826595"/>
              <a:gd name="connsiteX119" fmla="*/ 3875453 w 31969279"/>
              <a:gd name="connsiteY119" fmla="*/ 6826596 h 6826595"/>
              <a:gd name="connsiteX120" fmla="*/ 5342470 w 31969279"/>
              <a:gd name="connsiteY120" fmla="*/ 5359579 h 6826595"/>
              <a:gd name="connsiteX121" fmla="*/ 6290542 w 31969279"/>
              <a:gd name="connsiteY121" fmla="*/ 6307652 h 6826595"/>
              <a:gd name="connsiteX122" fmla="*/ 5788230 w 31969279"/>
              <a:gd name="connsiteY122" fmla="*/ 6809963 h 6826595"/>
              <a:gd name="connsiteX123" fmla="*/ 5804863 w 31969279"/>
              <a:gd name="connsiteY123" fmla="*/ 6826596 h 6826595"/>
              <a:gd name="connsiteX124" fmla="*/ 6307175 w 31969279"/>
              <a:gd name="connsiteY124" fmla="*/ 6324284 h 6826595"/>
              <a:gd name="connsiteX125" fmla="*/ 6809487 w 31969279"/>
              <a:gd name="connsiteY125" fmla="*/ 6826596 h 6826595"/>
              <a:gd name="connsiteX126" fmla="*/ 6826120 w 31969279"/>
              <a:gd name="connsiteY126" fmla="*/ 6809963 h 6826595"/>
              <a:gd name="connsiteX127" fmla="*/ 6323808 w 31969279"/>
              <a:gd name="connsiteY127" fmla="*/ 6307652 h 6826595"/>
              <a:gd name="connsiteX128" fmla="*/ 7271880 w 31969279"/>
              <a:gd name="connsiteY128" fmla="*/ 5359579 h 6826595"/>
              <a:gd name="connsiteX129" fmla="*/ 8219952 w 31969279"/>
              <a:gd name="connsiteY129" fmla="*/ 6307652 h 6826595"/>
              <a:gd name="connsiteX130" fmla="*/ 7717640 w 31969279"/>
              <a:gd name="connsiteY130" fmla="*/ 6809963 h 6826595"/>
              <a:gd name="connsiteX131" fmla="*/ 7734273 w 31969279"/>
              <a:gd name="connsiteY131" fmla="*/ 6826596 h 6826595"/>
              <a:gd name="connsiteX132" fmla="*/ 8236585 w 31969279"/>
              <a:gd name="connsiteY132" fmla="*/ 6324284 h 6826595"/>
              <a:gd name="connsiteX133" fmla="*/ 8738897 w 31969279"/>
              <a:gd name="connsiteY133" fmla="*/ 6826596 h 6826595"/>
              <a:gd name="connsiteX134" fmla="*/ 8755530 w 31969279"/>
              <a:gd name="connsiteY134" fmla="*/ 6809963 h 6826595"/>
              <a:gd name="connsiteX135" fmla="*/ 8253218 w 31969279"/>
              <a:gd name="connsiteY135" fmla="*/ 6307652 h 6826595"/>
              <a:gd name="connsiteX136" fmla="*/ 9201290 w 31969279"/>
              <a:gd name="connsiteY136" fmla="*/ 5359579 h 6826595"/>
              <a:gd name="connsiteX137" fmla="*/ 10149362 w 31969279"/>
              <a:gd name="connsiteY137" fmla="*/ 6307652 h 6826595"/>
              <a:gd name="connsiteX138" fmla="*/ 9647050 w 31969279"/>
              <a:gd name="connsiteY138" fmla="*/ 6809963 h 6826595"/>
              <a:gd name="connsiteX139" fmla="*/ 9663683 w 31969279"/>
              <a:gd name="connsiteY139" fmla="*/ 6826596 h 6826595"/>
              <a:gd name="connsiteX140" fmla="*/ 10165995 w 31969279"/>
              <a:gd name="connsiteY140" fmla="*/ 6324284 h 6826595"/>
              <a:gd name="connsiteX141" fmla="*/ 10668306 w 31969279"/>
              <a:gd name="connsiteY141" fmla="*/ 6826596 h 6826595"/>
              <a:gd name="connsiteX142" fmla="*/ 10684939 w 31969279"/>
              <a:gd name="connsiteY142" fmla="*/ 6809963 h 6826595"/>
              <a:gd name="connsiteX143" fmla="*/ 10182627 w 31969279"/>
              <a:gd name="connsiteY143" fmla="*/ 6307652 h 6826595"/>
              <a:gd name="connsiteX144" fmla="*/ 11130700 w 31969279"/>
              <a:gd name="connsiteY144" fmla="*/ 5359579 h 6826595"/>
              <a:gd name="connsiteX145" fmla="*/ 12078772 w 31969279"/>
              <a:gd name="connsiteY145" fmla="*/ 6307652 h 6826595"/>
              <a:gd name="connsiteX146" fmla="*/ 11576460 w 31969279"/>
              <a:gd name="connsiteY146" fmla="*/ 6809963 h 6826595"/>
              <a:gd name="connsiteX147" fmla="*/ 11593093 w 31969279"/>
              <a:gd name="connsiteY147" fmla="*/ 6826596 h 6826595"/>
              <a:gd name="connsiteX148" fmla="*/ 12095405 w 31969279"/>
              <a:gd name="connsiteY148" fmla="*/ 6324284 h 6826595"/>
              <a:gd name="connsiteX149" fmla="*/ 12597716 w 31969279"/>
              <a:gd name="connsiteY149" fmla="*/ 6826596 h 6826595"/>
              <a:gd name="connsiteX150" fmla="*/ 12614349 w 31969279"/>
              <a:gd name="connsiteY150" fmla="*/ 6809963 h 6826595"/>
              <a:gd name="connsiteX151" fmla="*/ 12112037 w 31969279"/>
              <a:gd name="connsiteY151" fmla="*/ 6307652 h 6826595"/>
              <a:gd name="connsiteX152" fmla="*/ 13060110 w 31969279"/>
              <a:gd name="connsiteY152" fmla="*/ 5359579 h 6826595"/>
              <a:gd name="connsiteX153" fmla="*/ 14038121 w 31969279"/>
              <a:gd name="connsiteY153" fmla="*/ 6337590 h 6826595"/>
              <a:gd name="connsiteX154" fmla="*/ 13565749 w 31969279"/>
              <a:gd name="connsiteY154" fmla="*/ 6809963 h 6826595"/>
              <a:gd name="connsiteX155" fmla="*/ 13582382 w 31969279"/>
              <a:gd name="connsiteY155" fmla="*/ 6826596 h 6826595"/>
              <a:gd name="connsiteX156" fmla="*/ 14054754 w 31969279"/>
              <a:gd name="connsiteY156" fmla="*/ 6354223 h 6826595"/>
              <a:gd name="connsiteX157" fmla="*/ 14527126 w 31969279"/>
              <a:gd name="connsiteY157" fmla="*/ 6826596 h 6826595"/>
              <a:gd name="connsiteX158" fmla="*/ 14543759 w 31969279"/>
              <a:gd name="connsiteY158" fmla="*/ 6809963 h 6826595"/>
              <a:gd name="connsiteX159" fmla="*/ 14071387 w 31969279"/>
              <a:gd name="connsiteY159" fmla="*/ 6337590 h 6826595"/>
              <a:gd name="connsiteX160" fmla="*/ 15019459 w 31969279"/>
              <a:gd name="connsiteY160" fmla="*/ 5389518 h 6826595"/>
              <a:gd name="connsiteX161" fmla="*/ 15967531 w 31969279"/>
              <a:gd name="connsiteY161" fmla="*/ 6337590 h 6826595"/>
              <a:gd name="connsiteX162" fmla="*/ 15495159 w 31969279"/>
              <a:gd name="connsiteY162" fmla="*/ 6809963 h 6826595"/>
              <a:gd name="connsiteX163" fmla="*/ 15511792 w 31969279"/>
              <a:gd name="connsiteY163" fmla="*/ 6826596 h 6826595"/>
              <a:gd name="connsiteX164" fmla="*/ 15984164 w 31969279"/>
              <a:gd name="connsiteY164" fmla="*/ 6354223 h 6826595"/>
              <a:gd name="connsiteX165" fmla="*/ 16456536 w 31969279"/>
              <a:gd name="connsiteY165" fmla="*/ 6826596 h 6826595"/>
              <a:gd name="connsiteX166" fmla="*/ 16473169 w 31969279"/>
              <a:gd name="connsiteY166" fmla="*/ 6809963 h 6826595"/>
              <a:gd name="connsiteX167" fmla="*/ 16000797 w 31969279"/>
              <a:gd name="connsiteY167" fmla="*/ 6337590 h 6826595"/>
              <a:gd name="connsiteX168" fmla="*/ 16948870 w 31969279"/>
              <a:gd name="connsiteY168" fmla="*/ 5389518 h 6826595"/>
              <a:gd name="connsiteX169" fmla="*/ 17896942 w 31969279"/>
              <a:gd name="connsiteY169" fmla="*/ 6337590 h 6826595"/>
              <a:gd name="connsiteX170" fmla="*/ 17424568 w 31969279"/>
              <a:gd name="connsiteY170" fmla="*/ 6809963 h 6826595"/>
              <a:gd name="connsiteX171" fmla="*/ 17441202 w 31969279"/>
              <a:gd name="connsiteY171" fmla="*/ 6826596 h 6826595"/>
              <a:gd name="connsiteX172" fmla="*/ 17913574 w 31969279"/>
              <a:gd name="connsiteY172" fmla="*/ 6354223 h 6826595"/>
              <a:gd name="connsiteX173" fmla="*/ 18385946 w 31969279"/>
              <a:gd name="connsiteY173" fmla="*/ 6826596 h 6826595"/>
              <a:gd name="connsiteX174" fmla="*/ 18402580 w 31969279"/>
              <a:gd name="connsiteY174" fmla="*/ 6809963 h 6826595"/>
              <a:gd name="connsiteX175" fmla="*/ 17930206 w 31969279"/>
              <a:gd name="connsiteY175" fmla="*/ 6337590 h 6826595"/>
              <a:gd name="connsiteX176" fmla="*/ 18908218 w 31969279"/>
              <a:gd name="connsiteY176" fmla="*/ 5359579 h 6826595"/>
              <a:gd name="connsiteX177" fmla="*/ 19856290 w 31969279"/>
              <a:gd name="connsiteY177" fmla="*/ 6307652 h 6826595"/>
              <a:gd name="connsiteX178" fmla="*/ 19353978 w 31969279"/>
              <a:gd name="connsiteY178" fmla="*/ 6809963 h 6826595"/>
              <a:gd name="connsiteX179" fmla="*/ 19370612 w 31969279"/>
              <a:gd name="connsiteY179" fmla="*/ 6826596 h 6826595"/>
              <a:gd name="connsiteX180" fmla="*/ 19872922 w 31969279"/>
              <a:gd name="connsiteY180" fmla="*/ 6324284 h 6826595"/>
              <a:gd name="connsiteX181" fmla="*/ 20375236 w 31969279"/>
              <a:gd name="connsiteY181" fmla="*/ 6826596 h 6826595"/>
              <a:gd name="connsiteX182" fmla="*/ 20391868 w 31969279"/>
              <a:gd name="connsiteY182" fmla="*/ 6809963 h 6826595"/>
              <a:gd name="connsiteX183" fmla="*/ 19889556 w 31969279"/>
              <a:gd name="connsiteY183" fmla="*/ 6307652 h 6826595"/>
              <a:gd name="connsiteX184" fmla="*/ 20837628 w 31969279"/>
              <a:gd name="connsiteY184" fmla="*/ 5359579 h 6826595"/>
              <a:gd name="connsiteX185" fmla="*/ 21785700 w 31969279"/>
              <a:gd name="connsiteY185" fmla="*/ 6307652 h 6826595"/>
              <a:gd name="connsiteX186" fmla="*/ 21283388 w 31969279"/>
              <a:gd name="connsiteY186" fmla="*/ 6809963 h 6826595"/>
              <a:gd name="connsiteX187" fmla="*/ 21300022 w 31969279"/>
              <a:gd name="connsiteY187" fmla="*/ 6826596 h 6826595"/>
              <a:gd name="connsiteX188" fmla="*/ 21802332 w 31969279"/>
              <a:gd name="connsiteY188" fmla="*/ 6324284 h 6826595"/>
              <a:gd name="connsiteX189" fmla="*/ 22304646 w 31969279"/>
              <a:gd name="connsiteY189" fmla="*/ 6826596 h 6826595"/>
              <a:gd name="connsiteX190" fmla="*/ 22321278 w 31969279"/>
              <a:gd name="connsiteY190" fmla="*/ 6809963 h 6826595"/>
              <a:gd name="connsiteX191" fmla="*/ 21818966 w 31969279"/>
              <a:gd name="connsiteY191" fmla="*/ 6307652 h 6826595"/>
              <a:gd name="connsiteX192" fmla="*/ 22767038 w 31969279"/>
              <a:gd name="connsiteY192" fmla="*/ 5359579 h 6826595"/>
              <a:gd name="connsiteX193" fmla="*/ 23715110 w 31969279"/>
              <a:gd name="connsiteY193" fmla="*/ 6307652 h 6826595"/>
              <a:gd name="connsiteX194" fmla="*/ 23212798 w 31969279"/>
              <a:gd name="connsiteY194" fmla="*/ 6809963 h 6826595"/>
              <a:gd name="connsiteX195" fmla="*/ 23229432 w 31969279"/>
              <a:gd name="connsiteY195" fmla="*/ 6826596 h 6826595"/>
              <a:gd name="connsiteX196" fmla="*/ 23731742 w 31969279"/>
              <a:gd name="connsiteY196" fmla="*/ 6324284 h 6826595"/>
              <a:gd name="connsiteX197" fmla="*/ 24234056 w 31969279"/>
              <a:gd name="connsiteY197" fmla="*/ 6826596 h 6826595"/>
              <a:gd name="connsiteX198" fmla="*/ 24250688 w 31969279"/>
              <a:gd name="connsiteY198" fmla="*/ 6809963 h 6826595"/>
              <a:gd name="connsiteX199" fmla="*/ 23748376 w 31969279"/>
              <a:gd name="connsiteY199" fmla="*/ 6307652 h 6826595"/>
              <a:gd name="connsiteX200" fmla="*/ 24696448 w 31969279"/>
              <a:gd name="connsiteY200" fmla="*/ 5359579 h 6826595"/>
              <a:gd name="connsiteX201" fmla="*/ 25644520 w 31969279"/>
              <a:gd name="connsiteY201" fmla="*/ 6307652 h 6826595"/>
              <a:gd name="connsiteX202" fmla="*/ 25142208 w 31969279"/>
              <a:gd name="connsiteY202" fmla="*/ 6809963 h 6826595"/>
              <a:gd name="connsiteX203" fmla="*/ 25158842 w 31969279"/>
              <a:gd name="connsiteY203" fmla="*/ 6826596 h 6826595"/>
              <a:gd name="connsiteX204" fmla="*/ 25661152 w 31969279"/>
              <a:gd name="connsiteY204" fmla="*/ 6324284 h 6826595"/>
              <a:gd name="connsiteX205" fmla="*/ 26163466 w 31969279"/>
              <a:gd name="connsiteY205" fmla="*/ 6826596 h 6826595"/>
              <a:gd name="connsiteX206" fmla="*/ 26180098 w 31969279"/>
              <a:gd name="connsiteY206" fmla="*/ 6809963 h 6826595"/>
              <a:gd name="connsiteX207" fmla="*/ 25677786 w 31969279"/>
              <a:gd name="connsiteY207" fmla="*/ 6307652 h 6826595"/>
              <a:gd name="connsiteX208" fmla="*/ 26625858 w 31969279"/>
              <a:gd name="connsiteY208" fmla="*/ 5359579 h 6826595"/>
              <a:gd name="connsiteX209" fmla="*/ 28092876 w 31969279"/>
              <a:gd name="connsiteY209" fmla="*/ 6826596 h 6826595"/>
              <a:gd name="connsiteX210" fmla="*/ 28109508 w 31969279"/>
              <a:gd name="connsiteY210" fmla="*/ 6809963 h 6826595"/>
              <a:gd name="connsiteX211" fmla="*/ 26642490 w 31969279"/>
              <a:gd name="connsiteY211" fmla="*/ 5342946 h 6826595"/>
              <a:gd name="connsiteX212" fmla="*/ 27590562 w 31969279"/>
              <a:gd name="connsiteY212" fmla="*/ 4394874 h 6826595"/>
              <a:gd name="connsiteX213" fmla="*/ 30022286 w 31969279"/>
              <a:gd name="connsiteY213" fmla="*/ 6826596 h 6826595"/>
              <a:gd name="connsiteX214" fmla="*/ 30038918 w 31969279"/>
              <a:gd name="connsiteY214" fmla="*/ 6809963 h 6826595"/>
              <a:gd name="connsiteX215" fmla="*/ 27607196 w 31969279"/>
              <a:gd name="connsiteY215" fmla="*/ 4378241 h 6826595"/>
              <a:gd name="connsiteX216" fmla="*/ 28555268 w 31969279"/>
              <a:gd name="connsiteY216" fmla="*/ 3430168 h 6826595"/>
              <a:gd name="connsiteX217" fmla="*/ 31951696 w 31969279"/>
              <a:gd name="connsiteY217" fmla="*/ 6826596 h 6826595"/>
              <a:gd name="connsiteX218" fmla="*/ 31968328 w 31969279"/>
              <a:gd name="connsiteY218" fmla="*/ 6809963 h 6826595"/>
              <a:gd name="connsiteX219" fmla="*/ 28571900 w 31969279"/>
              <a:gd name="connsiteY219" fmla="*/ 3413536 h 6826595"/>
              <a:gd name="connsiteX220" fmla="*/ 31969280 w 31969279"/>
              <a:gd name="connsiteY220" fmla="*/ 16633 h 6826595"/>
              <a:gd name="connsiteX221" fmla="*/ 27574406 w 31969279"/>
              <a:gd name="connsiteY221" fmla="*/ 2448830 h 6826595"/>
              <a:gd name="connsiteX222" fmla="*/ 26626332 w 31969279"/>
              <a:gd name="connsiteY222" fmla="*/ 3396903 h 6826595"/>
              <a:gd name="connsiteX223" fmla="*/ 25678260 w 31969279"/>
              <a:gd name="connsiteY223" fmla="*/ 2448830 h 6826595"/>
              <a:gd name="connsiteX224" fmla="*/ 26626332 w 31969279"/>
              <a:gd name="connsiteY224" fmla="*/ 1500758 h 6826595"/>
              <a:gd name="connsiteX225" fmla="*/ 27574406 w 31969279"/>
              <a:gd name="connsiteY225" fmla="*/ 2448830 h 6826595"/>
              <a:gd name="connsiteX226" fmla="*/ 7255247 w 31969279"/>
              <a:gd name="connsiteY226" fmla="*/ 3413536 h 6826595"/>
              <a:gd name="connsiteX227" fmla="*/ 6307175 w 31969279"/>
              <a:gd name="connsiteY227" fmla="*/ 4361608 h 6826595"/>
              <a:gd name="connsiteX228" fmla="*/ 5359103 w 31969279"/>
              <a:gd name="connsiteY228" fmla="*/ 3413536 h 6826595"/>
              <a:gd name="connsiteX229" fmla="*/ 6307175 w 31969279"/>
              <a:gd name="connsiteY229" fmla="*/ 2465463 h 6826595"/>
              <a:gd name="connsiteX230" fmla="*/ 7255247 w 31969279"/>
              <a:gd name="connsiteY230" fmla="*/ 3413536 h 6826595"/>
              <a:gd name="connsiteX231" fmla="*/ 6324283 w 31969279"/>
              <a:gd name="connsiteY231" fmla="*/ 2448830 h 6826595"/>
              <a:gd name="connsiteX232" fmla="*/ 7272356 w 31969279"/>
              <a:gd name="connsiteY232" fmla="*/ 1500758 h 6826595"/>
              <a:gd name="connsiteX233" fmla="*/ 8220428 w 31969279"/>
              <a:gd name="connsiteY233" fmla="*/ 2448830 h 6826595"/>
              <a:gd name="connsiteX234" fmla="*/ 7272356 w 31969279"/>
              <a:gd name="connsiteY234" fmla="*/ 3396903 h 6826595"/>
              <a:gd name="connsiteX235" fmla="*/ 6324283 w 31969279"/>
              <a:gd name="connsiteY235" fmla="*/ 2448830 h 6826595"/>
              <a:gd name="connsiteX236" fmla="*/ 7272356 w 31969279"/>
              <a:gd name="connsiteY236" fmla="*/ 3430168 h 6826595"/>
              <a:gd name="connsiteX237" fmla="*/ 8220428 w 31969279"/>
              <a:gd name="connsiteY237" fmla="*/ 4378241 h 6826595"/>
              <a:gd name="connsiteX238" fmla="*/ 7272356 w 31969279"/>
              <a:gd name="connsiteY238" fmla="*/ 5326314 h 6826595"/>
              <a:gd name="connsiteX239" fmla="*/ 6324283 w 31969279"/>
              <a:gd name="connsiteY239" fmla="*/ 4378241 h 6826595"/>
              <a:gd name="connsiteX240" fmla="*/ 7272356 w 31969279"/>
              <a:gd name="connsiteY240" fmla="*/ 3430168 h 6826595"/>
              <a:gd name="connsiteX241" fmla="*/ 7288988 w 31969279"/>
              <a:gd name="connsiteY241" fmla="*/ 3413536 h 6826595"/>
              <a:gd name="connsiteX242" fmla="*/ 8237061 w 31969279"/>
              <a:gd name="connsiteY242" fmla="*/ 2465463 h 6826595"/>
              <a:gd name="connsiteX243" fmla="*/ 9185132 w 31969279"/>
              <a:gd name="connsiteY243" fmla="*/ 3413536 h 6826595"/>
              <a:gd name="connsiteX244" fmla="*/ 8237061 w 31969279"/>
              <a:gd name="connsiteY244" fmla="*/ 4361608 h 6826595"/>
              <a:gd name="connsiteX245" fmla="*/ 7288988 w 31969279"/>
              <a:gd name="connsiteY245" fmla="*/ 3413536 h 6826595"/>
              <a:gd name="connsiteX246" fmla="*/ 8253693 w 31969279"/>
              <a:gd name="connsiteY246" fmla="*/ 2448830 h 6826595"/>
              <a:gd name="connsiteX247" fmla="*/ 9201765 w 31969279"/>
              <a:gd name="connsiteY247" fmla="*/ 1500758 h 6826595"/>
              <a:gd name="connsiteX248" fmla="*/ 10149837 w 31969279"/>
              <a:gd name="connsiteY248" fmla="*/ 2448830 h 6826595"/>
              <a:gd name="connsiteX249" fmla="*/ 9201765 w 31969279"/>
              <a:gd name="connsiteY249" fmla="*/ 3396903 h 6826595"/>
              <a:gd name="connsiteX250" fmla="*/ 8253693 w 31969279"/>
              <a:gd name="connsiteY250" fmla="*/ 2448830 h 6826595"/>
              <a:gd name="connsiteX251" fmla="*/ 9201765 w 31969279"/>
              <a:gd name="connsiteY251" fmla="*/ 3430168 h 6826595"/>
              <a:gd name="connsiteX252" fmla="*/ 10149837 w 31969279"/>
              <a:gd name="connsiteY252" fmla="*/ 4378241 h 6826595"/>
              <a:gd name="connsiteX253" fmla="*/ 9201765 w 31969279"/>
              <a:gd name="connsiteY253" fmla="*/ 5326314 h 6826595"/>
              <a:gd name="connsiteX254" fmla="*/ 8253693 w 31969279"/>
              <a:gd name="connsiteY254" fmla="*/ 4378241 h 6826595"/>
              <a:gd name="connsiteX255" fmla="*/ 9201765 w 31969279"/>
              <a:gd name="connsiteY255" fmla="*/ 3430168 h 6826595"/>
              <a:gd name="connsiteX256" fmla="*/ 9218398 w 31969279"/>
              <a:gd name="connsiteY256" fmla="*/ 3413536 h 6826595"/>
              <a:gd name="connsiteX257" fmla="*/ 10166470 w 31969279"/>
              <a:gd name="connsiteY257" fmla="*/ 2465463 h 6826595"/>
              <a:gd name="connsiteX258" fmla="*/ 11114542 w 31969279"/>
              <a:gd name="connsiteY258" fmla="*/ 3413536 h 6826595"/>
              <a:gd name="connsiteX259" fmla="*/ 10166470 w 31969279"/>
              <a:gd name="connsiteY259" fmla="*/ 4361608 h 6826595"/>
              <a:gd name="connsiteX260" fmla="*/ 9218398 w 31969279"/>
              <a:gd name="connsiteY260" fmla="*/ 3413536 h 6826595"/>
              <a:gd name="connsiteX261" fmla="*/ 10183103 w 31969279"/>
              <a:gd name="connsiteY261" fmla="*/ 2448830 h 6826595"/>
              <a:gd name="connsiteX262" fmla="*/ 11131175 w 31969279"/>
              <a:gd name="connsiteY262" fmla="*/ 1500758 h 6826595"/>
              <a:gd name="connsiteX263" fmla="*/ 12079247 w 31969279"/>
              <a:gd name="connsiteY263" fmla="*/ 2448830 h 6826595"/>
              <a:gd name="connsiteX264" fmla="*/ 11131175 w 31969279"/>
              <a:gd name="connsiteY264" fmla="*/ 3396903 h 6826595"/>
              <a:gd name="connsiteX265" fmla="*/ 10183103 w 31969279"/>
              <a:gd name="connsiteY265" fmla="*/ 2448830 h 6826595"/>
              <a:gd name="connsiteX266" fmla="*/ 11131175 w 31969279"/>
              <a:gd name="connsiteY266" fmla="*/ 3430168 h 6826595"/>
              <a:gd name="connsiteX267" fmla="*/ 12079247 w 31969279"/>
              <a:gd name="connsiteY267" fmla="*/ 4378241 h 6826595"/>
              <a:gd name="connsiteX268" fmla="*/ 11131175 w 31969279"/>
              <a:gd name="connsiteY268" fmla="*/ 5326314 h 6826595"/>
              <a:gd name="connsiteX269" fmla="*/ 10183103 w 31969279"/>
              <a:gd name="connsiteY269" fmla="*/ 4378241 h 6826595"/>
              <a:gd name="connsiteX270" fmla="*/ 11131175 w 31969279"/>
              <a:gd name="connsiteY270" fmla="*/ 3430168 h 6826595"/>
              <a:gd name="connsiteX271" fmla="*/ 11147808 w 31969279"/>
              <a:gd name="connsiteY271" fmla="*/ 3413536 h 6826595"/>
              <a:gd name="connsiteX272" fmla="*/ 12095880 w 31969279"/>
              <a:gd name="connsiteY272" fmla="*/ 2465463 h 6826595"/>
              <a:gd name="connsiteX273" fmla="*/ 13043952 w 31969279"/>
              <a:gd name="connsiteY273" fmla="*/ 3413536 h 6826595"/>
              <a:gd name="connsiteX274" fmla="*/ 12095880 w 31969279"/>
              <a:gd name="connsiteY274" fmla="*/ 4361608 h 6826595"/>
              <a:gd name="connsiteX275" fmla="*/ 11147808 w 31969279"/>
              <a:gd name="connsiteY275" fmla="*/ 3413536 h 6826595"/>
              <a:gd name="connsiteX276" fmla="*/ 12112513 w 31969279"/>
              <a:gd name="connsiteY276" fmla="*/ 2448830 h 6826595"/>
              <a:gd name="connsiteX277" fmla="*/ 13060585 w 31969279"/>
              <a:gd name="connsiteY277" fmla="*/ 1500758 h 6826595"/>
              <a:gd name="connsiteX278" fmla="*/ 14008657 w 31969279"/>
              <a:gd name="connsiteY278" fmla="*/ 2448830 h 6826595"/>
              <a:gd name="connsiteX279" fmla="*/ 13060585 w 31969279"/>
              <a:gd name="connsiteY279" fmla="*/ 3396903 h 6826595"/>
              <a:gd name="connsiteX280" fmla="*/ 12112513 w 31969279"/>
              <a:gd name="connsiteY280" fmla="*/ 2448830 h 6826595"/>
              <a:gd name="connsiteX281" fmla="*/ 13060585 w 31969279"/>
              <a:gd name="connsiteY281" fmla="*/ 3430168 h 6826595"/>
              <a:gd name="connsiteX282" fmla="*/ 14008657 w 31969279"/>
              <a:gd name="connsiteY282" fmla="*/ 4378241 h 6826595"/>
              <a:gd name="connsiteX283" fmla="*/ 13060585 w 31969279"/>
              <a:gd name="connsiteY283" fmla="*/ 5326314 h 6826595"/>
              <a:gd name="connsiteX284" fmla="*/ 12112513 w 31969279"/>
              <a:gd name="connsiteY284" fmla="*/ 4378241 h 6826595"/>
              <a:gd name="connsiteX285" fmla="*/ 13060585 w 31969279"/>
              <a:gd name="connsiteY285" fmla="*/ 3430168 h 6826595"/>
              <a:gd name="connsiteX286" fmla="*/ 13077218 w 31969279"/>
              <a:gd name="connsiteY286" fmla="*/ 3413536 h 6826595"/>
              <a:gd name="connsiteX287" fmla="*/ 14025290 w 31969279"/>
              <a:gd name="connsiteY287" fmla="*/ 2465463 h 6826595"/>
              <a:gd name="connsiteX288" fmla="*/ 14973362 w 31969279"/>
              <a:gd name="connsiteY288" fmla="*/ 3413536 h 6826595"/>
              <a:gd name="connsiteX289" fmla="*/ 14025290 w 31969279"/>
              <a:gd name="connsiteY289" fmla="*/ 4361608 h 6826595"/>
              <a:gd name="connsiteX290" fmla="*/ 13077218 w 31969279"/>
              <a:gd name="connsiteY290" fmla="*/ 3413536 h 6826595"/>
              <a:gd name="connsiteX291" fmla="*/ 14041923 w 31969279"/>
              <a:gd name="connsiteY291" fmla="*/ 2448830 h 6826595"/>
              <a:gd name="connsiteX292" fmla="*/ 15019935 w 31969279"/>
              <a:gd name="connsiteY292" fmla="*/ 1470819 h 6826595"/>
              <a:gd name="connsiteX293" fmla="*/ 15968007 w 31969279"/>
              <a:gd name="connsiteY293" fmla="*/ 2418891 h 6826595"/>
              <a:gd name="connsiteX294" fmla="*/ 14989995 w 31969279"/>
              <a:gd name="connsiteY294" fmla="*/ 3396903 h 6826595"/>
              <a:gd name="connsiteX295" fmla="*/ 14041923 w 31969279"/>
              <a:gd name="connsiteY295" fmla="*/ 2448830 h 6826595"/>
              <a:gd name="connsiteX296" fmla="*/ 14989995 w 31969279"/>
              <a:gd name="connsiteY296" fmla="*/ 3430168 h 6826595"/>
              <a:gd name="connsiteX297" fmla="*/ 15968007 w 31969279"/>
              <a:gd name="connsiteY297" fmla="*/ 4408180 h 6826595"/>
              <a:gd name="connsiteX298" fmla="*/ 15019935 w 31969279"/>
              <a:gd name="connsiteY298" fmla="*/ 5356252 h 6826595"/>
              <a:gd name="connsiteX299" fmla="*/ 14041923 w 31969279"/>
              <a:gd name="connsiteY299" fmla="*/ 4378241 h 6826595"/>
              <a:gd name="connsiteX300" fmla="*/ 14989995 w 31969279"/>
              <a:gd name="connsiteY300" fmla="*/ 3430168 h 6826595"/>
              <a:gd name="connsiteX301" fmla="*/ 15006628 w 31969279"/>
              <a:gd name="connsiteY301" fmla="*/ 3413536 h 6826595"/>
              <a:gd name="connsiteX302" fmla="*/ 15984640 w 31969279"/>
              <a:gd name="connsiteY302" fmla="*/ 2435524 h 6826595"/>
              <a:gd name="connsiteX303" fmla="*/ 16962650 w 31969279"/>
              <a:gd name="connsiteY303" fmla="*/ 3413536 h 6826595"/>
              <a:gd name="connsiteX304" fmla="*/ 15984640 w 31969279"/>
              <a:gd name="connsiteY304" fmla="*/ 4391547 h 6826595"/>
              <a:gd name="connsiteX305" fmla="*/ 15006628 w 31969279"/>
              <a:gd name="connsiteY305" fmla="*/ 3413536 h 6826595"/>
              <a:gd name="connsiteX306" fmla="*/ 16001273 w 31969279"/>
              <a:gd name="connsiteY306" fmla="*/ 2418416 h 6826595"/>
              <a:gd name="connsiteX307" fmla="*/ 16949344 w 31969279"/>
              <a:gd name="connsiteY307" fmla="*/ 1470344 h 6826595"/>
              <a:gd name="connsiteX308" fmla="*/ 17927356 w 31969279"/>
              <a:gd name="connsiteY308" fmla="*/ 2448355 h 6826595"/>
              <a:gd name="connsiteX309" fmla="*/ 16979282 w 31969279"/>
              <a:gd name="connsiteY309" fmla="*/ 3396428 h 6826595"/>
              <a:gd name="connsiteX310" fmla="*/ 16001273 w 31969279"/>
              <a:gd name="connsiteY310" fmla="*/ 2418416 h 6826595"/>
              <a:gd name="connsiteX311" fmla="*/ 16979282 w 31969279"/>
              <a:gd name="connsiteY311" fmla="*/ 3430168 h 6826595"/>
              <a:gd name="connsiteX312" fmla="*/ 17927356 w 31969279"/>
              <a:gd name="connsiteY312" fmla="*/ 4378241 h 6826595"/>
              <a:gd name="connsiteX313" fmla="*/ 16949344 w 31969279"/>
              <a:gd name="connsiteY313" fmla="*/ 5356252 h 6826595"/>
              <a:gd name="connsiteX314" fmla="*/ 16001273 w 31969279"/>
              <a:gd name="connsiteY314" fmla="*/ 4408180 h 6826595"/>
              <a:gd name="connsiteX315" fmla="*/ 16979282 w 31969279"/>
              <a:gd name="connsiteY315" fmla="*/ 3430168 h 6826595"/>
              <a:gd name="connsiteX316" fmla="*/ 16996392 w 31969279"/>
              <a:gd name="connsiteY316" fmla="*/ 3413536 h 6826595"/>
              <a:gd name="connsiteX317" fmla="*/ 17944464 w 31969279"/>
              <a:gd name="connsiteY317" fmla="*/ 2465463 h 6826595"/>
              <a:gd name="connsiteX318" fmla="*/ 18892536 w 31969279"/>
              <a:gd name="connsiteY318" fmla="*/ 3413536 h 6826595"/>
              <a:gd name="connsiteX319" fmla="*/ 17944464 w 31969279"/>
              <a:gd name="connsiteY319" fmla="*/ 4361608 h 6826595"/>
              <a:gd name="connsiteX320" fmla="*/ 16996392 w 31969279"/>
              <a:gd name="connsiteY320" fmla="*/ 3413536 h 6826595"/>
              <a:gd name="connsiteX321" fmla="*/ 17961096 w 31969279"/>
              <a:gd name="connsiteY321" fmla="*/ 2448830 h 6826595"/>
              <a:gd name="connsiteX322" fmla="*/ 18909168 w 31969279"/>
              <a:gd name="connsiteY322" fmla="*/ 1500758 h 6826595"/>
              <a:gd name="connsiteX323" fmla="*/ 19857240 w 31969279"/>
              <a:gd name="connsiteY323" fmla="*/ 2448830 h 6826595"/>
              <a:gd name="connsiteX324" fmla="*/ 18909168 w 31969279"/>
              <a:gd name="connsiteY324" fmla="*/ 3396903 h 6826595"/>
              <a:gd name="connsiteX325" fmla="*/ 17961096 w 31969279"/>
              <a:gd name="connsiteY325" fmla="*/ 2448830 h 6826595"/>
              <a:gd name="connsiteX326" fmla="*/ 18908692 w 31969279"/>
              <a:gd name="connsiteY326" fmla="*/ 3430168 h 6826595"/>
              <a:gd name="connsiteX327" fmla="*/ 19856766 w 31969279"/>
              <a:gd name="connsiteY327" fmla="*/ 4378241 h 6826595"/>
              <a:gd name="connsiteX328" fmla="*/ 18908692 w 31969279"/>
              <a:gd name="connsiteY328" fmla="*/ 5326314 h 6826595"/>
              <a:gd name="connsiteX329" fmla="*/ 17960620 w 31969279"/>
              <a:gd name="connsiteY329" fmla="*/ 4378241 h 6826595"/>
              <a:gd name="connsiteX330" fmla="*/ 18908692 w 31969279"/>
              <a:gd name="connsiteY330" fmla="*/ 3430168 h 6826595"/>
              <a:gd name="connsiteX331" fmla="*/ 18925802 w 31969279"/>
              <a:gd name="connsiteY331" fmla="*/ 3413536 h 6826595"/>
              <a:gd name="connsiteX332" fmla="*/ 19873874 w 31969279"/>
              <a:gd name="connsiteY332" fmla="*/ 2465463 h 6826595"/>
              <a:gd name="connsiteX333" fmla="*/ 20821946 w 31969279"/>
              <a:gd name="connsiteY333" fmla="*/ 3413536 h 6826595"/>
              <a:gd name="connsiteX334" fmla="*/ 19873874 w 31969279"/>
              <a:gd name="connsiteY334" fmla="*/ 4361608 h 6826595"/>
              <a:gd name="connsiteX335" fmla="*/ 18925802 w 31969279"/>
              <a:gd name="connsiteY335" fmla="*/ 3413536 h 6826595"/>
              <a:gd name="connsiteX336" fmla="*/ 19890506 w 31969279"/>
              <a:gd name="connsiteY336" fmla="*/ 2448830 h 6826595"/>
              <a:gd name="connsiteX337" fmla="*/ 20838578 w 31969279"/>
              <a:gd name="connsiteY337" fmla="*/ 1500758 h 6826595"/>
              <a:gd name="connsiteX338" fmla="*/ 21786650 w 31969279"/>
              <a:gd name="connsiteY338" fmla="*/ 2448830 h 6826595"/>
              <a:gd name="connsiteX339" fmla="*/ 20838578 w 31969279"/>
              <a:gd name="connsiteY339" fmla="*/ 3396903 h 6826595"/>
              <a:gd name="connsiteX340" fmla="*/ 19890506 w 31969279"/>
              <a:gd name="connsiteY340" fmla="*/ 2448830 h 6826595"/>
              <a:gd name="connsiteX341" fmla="*/ 20838102 w 31969279"/>
              <a:gd name="connsiteY341" fmla="*/ 3430168 h 6826595"/>
              <a:gd name="connsiteX342" fmla="*/ 21786176 w 31969279"/>
              <a:gd name="connsiteY342" fmla="*/ 4378241 h 6826595"/>
              <a:gd name="connsiteX343" fmla="*/ 20838102 w 31969279"/>
              <a:gd name="connsiteY343" fmla="*/ 5326314 h 6826595"/>
              <a:gd name="connsiteX344" fmla="*/ 19890030 w 31969279"/>
              <a:gd name="connsiteY344" fmla="*/ 4378241 h 6826595"/>
              <a:gd name="connsiteX345" fmla="*/ 20838102 w 31969279"/>
              <a:gd name="connsiteY345" fmla="*/ 3430168 h 6826595"/>
              <a:gd name="connsiteX346" fmla="*/ 20855212 w 31969279"/>
              <a:gd name="connsiteY346" fmla="*/ 3413536 h 6826595"/>
              <a:gd name="connsiteX347" fmla="*/ 21803284 w 31969279"/>
              <a:gd name="connsiteY347" fmla="*/ 2465463 h 6826595"/>
              <a:gd name="connsiteX348" fmla="*/ 22751356 w 31969279"/>
              <a:gd name="connsiteY348" fmla="*/ 3413536 h 6826595"/>
              <a:gd name="connsiteX349" fmla="*/ 21803284 w 31969279"/>
              <a:gd name="connsiteY349" fmla="*/ 4361608 h 6826595"/>
              <a:gd name="connsiteX350" fmla="*/ 20855212 w 31969279"/>
              <a:gd name="connsiteY350" fmla="*/ 3413536 h 6826595"/>
              <a:gd name="connsiteX351" fmla="*/ 21819916 w 31969279"/>
              <a:gd name="connsiteY351" fmla="*/ 2448830 h 6826595"/>
              <a:gd name="connsiteX352" fmla="*/ 22767988 w 31969279"/>
              <a:gd name="connsiteY352" fmla="*/ 1500758 h 6826595"/>
              <a:gd name="connsiteX353" fmla="*/ 23716060 w 31969279"/>
              <a:gd name="connsiteY353" fmla="*/ 2448830 h 6826595"/>
              <a:gd name="connsiteX354" fmla="*/ 22767988 w 31969279"/>
              <a:gd name="connsiteY354" fmla="*/ 3396903 h 6826595"/>
              <a:gd name="connsiteX355" fmla="*/ 21819916 w 31969279"/>
              <a:gd name="connsiteY355" fmla="*/ 2448830 h 6826595"/>
              <a:gd name="connsiteX356" fmla="*/ 22767512 w 31969279"/>
              <a:gd name="connsiteY356" fmla="*/ 3430168 h 6826595"/>
              <a:gd name="connsiteX357" fmla="*/ 23715586 w 31969279"/>
              <a:gd name="connsiteY357" fmla="*/ 4378241 h 6826595"/>
              <a:gd name="connsiteX358" fmla="*/ 22767512 w 31969279"/>
              <a:gd name="connsiteY358" fmla="*/ 5326314 h 6826595"/>
              <a:gd name="connsiteX359" fmla="*/ 21819440 w 31969279"/>
              <a:gd name="connsiteY359" fmla="*/ 4378241 h 6826595"/>
              <a:gd name="connsiteX360" fmla="*/ 22767512 w 31969279"/>
              <a:gd name="connsiteY360" fmla="*/ 3430168 h 6826595"/>
              <a:gd name="connsiteX361" fmla="*/ 22784622 w 31969279"/>
              <a:gd name="connsiteY361" fmla="*/ 3413536 h 6826595"/>
              <a:gd name="connsiteX362" fmla="*/ 23732694 w 31969279"/>
              <a:gd name="connsiteY362" fmla="*/ 2465463 h 6826595"/>
              <a:gd name="connsiteX363" fmla="*/ 24680766 w 31969279"/>
              <a:gd name="connsiteY363" fmla="*/ 3413536 h 6826595"/>
              <a:gd name="connsiteX364" fmla="*/ 23732694 w 31969279"/>
              <a:gd name="connsiteY364" fmla="*/ 4361608 h 6826595"/>
              <a:gd name="connsiteX365" fmla="*/ 22784622 w 31969279"/>
              <a:gd name="connsiteY365" fmla="*/ 3413536 h 6826595"/>
              <a:gd name="connsiteX366" fmla="*/ 23749326 w 31969279"/>
              <a:gd name="connsiteY366" fmla="*/ 2448830 h 6826595"/>
              <a:gd name="connsiteX367" fmla="*/ 24697398 w 31969279"/>
              <a:gd name="connsiteY367" fmla="*/ 1500758 h 6826595"/>
              <a:gd name="connsiteX368" fmla="*/ 25645470 w 31969279"/>
              <a:gd name="connsiteY368" fmla="*/ 2448830 h 6826595"/>
              <a:gd name="connsiteX369" fmla="*/ 24697398 w 31969279"/>
              <a:gd name="connsiteY369" fmla="*/ 3396903 h 6826595"/>
              <a:gd name="connsiteX370" fmla="*/ 23749326 w 31969279"/>
              <a:gd name="connsiteY370" fmla="*/ 2448830 h 6826595"/>
              <a:gd name="connsiteX371" fmla="*/ 24696922 w 31969279"/>
              <a:gd name="connsiteY371" fmla="*/ 3430168 h 6826595"/>
              <a:gd name="connsiteX372" fmla="*/ 25644996 w 31969279"/>
              <a:gd name="connsiteY372" fmla="*/ 4378241 h 6826595"/>
              <a:gd name="connsiteX373" fmla="*/ 24696922 w 31969279"/>
              <a:gd name="connsiteY373" fmla="*/ 5326314 h 6826595"/>
              <a:gd name="connsiteX374" fmla="*/ 23748850 w 31969279"/>
              <a:gd name="connsiteY374" fmla="*/ 4378241 h 6826595"/>
              <a:gd name="connsiteX375" fmla="*/ 24696922 w 31969279"/>
              <a:gd name="connsiteY375" fmla="*/ 3430168 h 6826595"/>
              <a:gd name="connsiteX376" fmla="*/ 24714032 w 31969279"/>
              <a:gd name="connsiteY376" fmla="*/ 3413536 h 6826595"/>
              <a:gd name="connsiteX377" fmla="*/ 25662104 w 31969279"/>
              <a:gd name="connsiteY377" fmla="*/ 2465463 h 6826595"/>
              <a:gd name="connsiteX378" fmla="*/ 26610176 w 31969279"/>
              <a:gd name="connsiteY378" fmla="*/ 3413536 h 6826595"/>
              <a:gd name="connsiteX379" fmla="*/ 25662104 w 31969279"/>
              <a:gd name="connsiteY379" fmla="*/ 4361608 h 6826595"/>
              <a:gd name="connsiteX380" fmla="*/ 24714032 w 31969279"/>
              <a:gd name="connsiteY380" fmla="*/ 3413536 h 6826595"/>
              <a:gd name="connsiteX381" fmla="*/ 25661628 w 31969279"/>
              <a:gd name="connsiteY381" fmla="*/ 536053 h 6826595"/>
              <a:gd name="connsiteX382" fmla="*/ 26609700 w 31969279"/>
              <a:gd name="connsiteY382" fmla="*/ 1484125 h 6826595"/>
              <a:gd name="connsiteX383" fmla="*/ 25661628 w 31969279"/>
              <a:gd name="connsiteY383" fmla="*/ 2432198 h 6826595"/>
              <a:gd name="connsiteX384" fmla="*/ 24713556 w 31969279"/>
              <a:gd name="connsiteY384" fmla="*/ 1484125 h 6826595"/>
              <a:gd name="connsiteX385" fmla="*/ 25661628 w 31969279"/>
              <a:gd name="connsiteY385" fmla="*/ 536053 h 6826595"/>
              <a:gd name="connsiteX386" fmla="*/ 23732218 w 31969279"/>
              <a:gd name="connsiteY386" fmla="*/ 536053 h 6826595"/>
              <a:gd name="connsiteX387" fmla="*/ 24680290 w 31969279"/>
              <a:gd name="connsiteY387" fmla="*/ 1484125 h 6826595"/>
              <a:gd name="connsiteX388" fmla="*/ 23732218 w 31969279"/>
              <a:gd name="connsiteY388" fmla="*/ 2432198 h 6826595"/>
              <a:gd name="connsiteX389" fmla="*/ 22784146 w 31969279"/>
              <a:gd name="connsiteY389" fmla="*/ 1484125 h 6826595"/>
              <a:gd name="connsiteX390" fmla="*/ 23732218 w 31969279"/>
              <a:gd name="connsiteY390" fmla="*/ 536053 h 6826595"/>
              <a:gd name="connsiteX391" fmla="*/ 21802808 w 31969279"/>
              <a:gd name="connsiteY391" fmla="*/ 536053 h 6826595"/>
              <a:gd name="connsiteX392" fmla="*/ 22750880 w 31969279"/>
              <a:gd name="connsiteY392" fmla="*/ 1484125 h 6826595"/>
              <a:gd name="connsiteX393" fmla="*/ 21802808 w 31969279"/>
              <a:gd name="connsiteY393" fmla="*/ 2432198 h 6826595"/>
              <a:gd name="connsiteX394" fmla="*/ 20854736 w 31969279"/>
              <a:gd name="connsiteY394" fmla="*/ 1484125 h 6826595"/>
              <a:gd name="connsiteX395" fmla="*/ 21802808 w 31969279"/>
              <a:gd name="connsiteY395" fmla="*/ 536053 h 6826595"/>
              <a:gd name="connsiteX396" fmla="*/ 19873398 w 31969279"/>
              <a:gd name="connsiteY396" fmla="*/ 536053 h 6826595"/>
              <a:gd name="connsiteX397" fmla="*/ 20821470 w 31969279"/>
              <a:gd name="connsiteY397" fmla="*/ 1484125 h 6826595"/>
              <a:gd name="connsiteX398" fmla="*/ 19873398 w 31969279"/>
              <a:gd name="connsiteY398" fmla="*/ 2432198 h 6826595"/>
              <a:gd name="connsiteX399" fmla="*/ 18925326 w 31969279"/>
              <a:gd name="connsiteY399" fmla="*/ 1484125 h 6826595"/>
              <a:gd name="connsiteX400" fmla="*/ 19873398 w 31969279"/>
              <a:gd name="connsiteY400" fmla="*/ 536053 h 6826595"/>
              <a:gd name="connsiteX401" fmla="*/ 17914050 w 31969279"/>
              <a:gd name="connsiteY401" fmla="*/ 506114 h 6826595"/>
              <a:gd name="connsiteX402" fmla="*/ 18892060 w 31969279"/>
              <a:gd name="connsiteY402" fmla="*/ 1484125 h 6826595"/>
              <a:gd name="connsiteX403" fmla="*/ 17943988 w 31969279"/>
              <a:gd name="connsiteY403" fmla="*/ 2432198 h 6826595"/>
              <a:gd name="connsiteX404" fmla="*/ 16965978 w 31969279"/>
              <a:gd name="connsiteY404" fmla="*/ 1454186 h 6826595"/>
              <a:gd name="connsiteX405" fmla="*/ 17914050 w 31969279"/>
              <a:gd name="connsiteY405" fmla="*/ 506114 h 6826595"/>
              <a:gd name="connsiteX406" fmla="*/ 15984640 w 31969279"/>
              <a:gd name="connsiteY406" fmla="*/ 506114 h 6826595"/>
              <a:gd name="connsiteX407" fmla="*/ 16932712 w 31969279"/>
              <a:gd name="connsiteY407" fmla="*/ 1454186 h 6826595"/>
              <a:gd name="connsiteX408" fmla="*/ 15984640 w 31969279"/>
              <a:gd name="connsiteY408" fmla="*/ 2402259 h 6826595"/>
              <a:gd name="connsiteX409" fmla="*/ 15036568 w 31969279"/>
              <a:gd name="connsiteY409" fmla="*/ 1454186 h 6826595"/>
              <a:gd name="connsiteX410" fmla="*/ 15984640 w 31969279"/>
              <a:gd name="connsiteY410" fmla="*/ 506114 h 6826595"/>
              <a:gd name="connsiteX411" fmla="*/ 14055230 w 31969279"/>
              <a:gd name="connsiteY411" fmla="*/ 506114 h 6826595"/>
              <a:gd name="connsiteX412" fmla="*/ 15003302 w 31969279"/>
              <a:gd name="connsiteY412" fmla="*/ 1454186 h 6826595"/>
              <a:gd name="connsiteX413" fmla="*/ 14025290 w 31969279"/>
              <a:gd name="connsiteY413" fmla="*/ 2432198 h 6826595"/>
              <a:gd name="connsiteX414" fmla="*/ 13077218 w 31969279"/>
              <a:gd name="connsiteY414" fmla="*/ 1484125 h 6826595"/>
              <a:gd name="connsiteX415" fmla="*/ 14055230 w 31969279"/>
              <a:gd name="connsiteY415" fmla="*/ 506114 h 6826595"/>
              <a:gd name="connsiteX416" fmla="*/ 12095880 w 31969279"/>
              <a:gd name="connsiteY416" fmla="*/ 536053 h 6826595"/>
              <a:gd name="connsiteX417" fmla="*/ 13043952 w 31969279"/>
              <a:gd name="connsiteY417" fmla="*/ 1484125 h 6826595"/>
              <a:gd name="connsiteX418" fmla="*/ 12095880 w 31969279"/>
              <a:gd name="connsiteY418" fmla="*/ 2432198 h 6826595"/>
              <a:gd name="connsiteX419" fmla="*/ 11147808 w 31969279"/>
              <a:gd name="connsiteY419" fmla="*/ 1484125 h 6826595"/>
              <a:gd name="connsiteX420" fmla="*/ 12095880 w 31969279"/>
              <a:gd name="connsiteY420" fmla="*/ 536053 h 6826595"/>
              <a:gd name="connsiteX421" fmla="*/ 10166470 w 31969279"/>
              <a:gd name="connsiteY421" fmla="*/ 536053 h 6826595"/>
              <a:gd name="connsiteX422" fmla="*/ 11114542 w 31969279"/>
              <a:gd name="connsiteY422" fmla="*/ 1484125 h 6826595"/>
              <a:gd name="connsiteX423" fmla="*/ 10166470 w 31969279"/>
              <a:gd name="connsiteY423" fmla="*/ 2432198 h 6826595"/>
              <a:gd name="connsiteX424" fmla="*/ 9218398 w 31969279"/>
              <a:gd name="connsiteY424" fmla="*/ 1484125 h 6826595"/>
              <a:gd name="connsiteX425" fmla="*/ 10166470 w 31969279"/>
              <a:gd name="connsiteY425" fmla="*/ 536053 h 6826595"/>
              <a:gd name="connsiteX426" fmla="*/ 8237061 w 31969279"/>
              <a:gd name="connsiteY426" fmla="*/ 536053 h 6826595"/>
              <a:gd name="connsiteX427" fmla="*/ 9185132 w 31969279"/>
              <a:gd name="connsiteY427" fmla="*/ 1484125 h 6826595"/>
              <a:gd name="connsiteX428" fmla="*/ 8237061 w 31969279"/>
              <a:gd name="connsiteY428" fmla="*/ 2432198 h 6826595"/>
              <a:gd name="connsiteX429" fmla="*/ 7288988 w 31969279"/>
              <a:gd name="connsiteY429" fmla="*/ 1484125 h 6826595"/>
              <a:gd name="connsiteX430" fmla="*/ 8237061 w 31969279"/>
              <a:gd name="connsiteY430" fmla="*/ 536053 h 6826595"/>
              <a:gd name="connsiteX431" fmla="*/ 6307651 w 31969279"/>
              <a:gd name="connsiteY431" fmla="*/ 536053 h 6826595"/>
              <a:gd name="connsiteX432" fmla="*/ 7255723 w 31969279"/>
              <a:gd name="connsiteY432" fmla="*/ 1484125 h 6826595"/>
              <a:gd name="connsiteX433" fmla="*/ 6307651 w 31969279"/>
              <a:gd name="connsiteY433" fmla="*/ 2432198 h 6826595"/>
              <a:gd name="connsiteX434" fmla="*/ 5359578 w 31969279"/>
              <a:gd name="connsiteY434" fmla="*/ 1484125 h 6826595"/>
              <a:gd name="connsiteX435" fmla="*/ 6307651 w 31969279"/>
              <a:gd name="connsiteY435" fmla="*/ 536053 h 6826595"/>
              <a:gd name="connsiteX436" fmla="*/ 5342946 w 31969279"/>
              <a:gd name="connsiteY436" fmla="*/ 1500758 h 6826595"/>
              <a:gd name="connsiteX437" fmla="*/ 6291018 w 31969279"/>
              <a:gd name="connsiteY437" fmla="*/ 2448830 h 6826595"/>
              <a:gd name="connsiteX438" fmla="*/ 5342946 w 31969279"/>
              <a:gd name="connsiteY438" fmla="*/ 3396903 h 6826595"/>
              <a:gd name="connsiteX439" fmla="*/ 4394873 w 31969279"/>
              <a:gd name="connsiteY439" fmla="*/ 2448830 h 6826595"/>
              <a:gd name="connsiteX440" fmla="*/ 5342946 w 31969279"/>
              <a:gd name="connsiteY440" fmla="*/ 1500758 h 6826595"/>
              <a:gd name="connsiteX441" fmla="*/ 3430168 w 31969279"/>
              <a:gd name="connsiteY441" fmla="*/ 3413536 h 6826595"/>
              <a:gd name="connsiteX442" fmla="*/ 4378240 w 31969279"/>
              <a:gd name="connsiteY442" fmla="*/ 2465463 h 6826595"/>
              <a:gd name="connsiteX443" fmla="*/ 5326313 w 31969279"/>
              <a:gd name="connsiteY443" fmla="*/ 3413536 h 6826595"/>
              <a:gd name="connsiteX444" fmla="*/ 4378240 w 31969279"/>
              <a:gd name="connsiteY444" fmla="*/ 4361133 h 6826595"/>
              <a:gd name="connsiteX445" fmla="*/ 3430168 w 31969279"/>
              <a:gd name="connsiteY445" fmla="*/ 3413536 h 6826595"/>
              <a:gd name="connsiteX446" fmla="*/ 4394873 w 31969279"/>
              <a:gd name="connsiteY446" fmla="*/ 4378241 h 6826595"/>
              <a:gd name="connsiteX447" fmla="*/ 5342946 w 31969279"/>
              <a:gd name="connsiteY447" fmla="*/ 3430168 h 6826595"/>
              <a:gd name="connsiteX448" fmla="*/ 6291018 w 31969279"/>
              <a:gd name="connsiteY448" fmla="*/ 4378241 h 6826595"/>
              <a:gd name="connsiteX449" fmla="*/ 5342946 w 31969279"/>
              <a:gd name="connsiteY449" fmla="*/ 5326314 h 6826595"/>
              <a:gd name="connsiteX450" fmla="*/ 4394873 w 31969279"/>
              <a:gd name="connsiteY450" fmla="*/ 4378241 h 6826595"/>
              <a:gd name="connsiteX451" fmla="*/ 6307651 w 31969279"/>
              <a:gd name="connsiteY451" fmla="*/ 6290543 h 6826595"/>
              <a:gd name="connsiteX452" fmla="*/ 5359578 w 31969279"/>
              <a:gd name="connsiteY452" fmla="*/ 5342471 h 6826595"/>
              <a:gd name="connsiteX453" fmla="*/ 6307651 w 31969279"/>
              <a:gd name="connsiteY453" fmla="*/ 4394399 h 6826595"/>
              <a:gd name="connsiteX454" fmla="*/ 7255723 w 31969279"/>
              <a:gd name="connsiteY454" fmla="*/ 5342471 h 6826595"/>
              <a:gd name="connsiteX455" fmla="*/ 6307651 w 31969279"/>
              <a:gd name="connsiteY455" fmla="*/ 6290543 h 6826595"/>
              <a:gd name="connsiteX456" fmla="*/ 8237061 w 31969279"/>
              <a:gd name="connsiteY456" fmla="*/ 6290543 h 6826595"/>
              <a:gd name="connsiteX457" fmla="*/ 7288988 w 31969279"/>
              <a:gd name="connsiteY457" fmla="*/ 5342471 h 6826595"/>
              <a:gd name="connsiteX458" fmla="*/ 8237061 w 31969279"/>
              <a:gd name="connsiteY458" fmla="*/ 4394399 h 6826595"/>
              <a:gd name="connsiteX459" fmla="*/ 9185132 w 31969279"/>
              <a:gd name="connsiteY459" fmla="*/ 5342471 h 6826595"/>
              <a:gd name="connsiteX460" fmla="*/ 8237061 w 31969279"/>
              <a:gd name="connsiteY460" fmla="*/ 6290543 h 6826595"/>
              <a:gd name="connsiteX461" fmla="*/ 10166470 w 31969279"/>
              <a:gd name="connsiteY461" fmla="*/ 6290543 h 6826595"/>
              <a:gd name="connsiteX462" fmla="*/ 9218398 w 31969279"/>
              <a:gd name="connsiteY462" fmla="*/ 5342471 h 6826595"/>
              <a:gd name="connsiteX463" fmla="*/ 10166470 w 31969279"/>
              <a:gd name="connsiteY463" fmla="*/ 4394399 h 6826595"/>
              <a:gd name="connsiteX464" fmla="*/ 11114542 w 31969279"/>
              <a:gd name="connsiteY464" fmla="*/ 5342471 h 6826595"/>
              <a:gd name="connsiteX465" fmla="*/ 10166470 w 31969279"/>
              <a:gd name="connsiteY465" fmla="*/ 6290543 h 6826595"/>
              <a:gd name="connsiteX466" fmla="*/ 12095880 w 31969279"/>
              <a:gd name="connsiteY466" fmla="*/ 6290543 h 6826595"/>
              <a:gd name="connsiteX467" fmla="*/ 11147808 w 31969279"/>
              <a:gd name="connsiteY467" fmla="*/ 5342471 h 6826595"/>
              <a:gd name="connsiteX468" fmla="*/ 12095880 w 31969279"/>
              <a:gd name="connsiteY468" fmla="*/ 4394399 h 6826595"/>
              <a:gd name="connsiteX469" fmla="*/ 13043952 w 31969279"/>
              <a:gd name="connsiteY469" fmla="*/ 5342471 h 6826595"/>
              <a:gd name="connsiteX470" fmla="*/ 12095880 w 31969279"/>
              <a:gd name="connsiteY470" fmla="*/ 6290543 h 6826595"/>
              <a:gd name="connsiteX471" fmla="*/ 14055230 w 31969279"/>
              <a:gd name="connsiteY471" fmla="*/ 6320957 h 6826595"/>
              <a:gd name="connsiteX472" fmla="*/ 13077218 w 31969279"/>
              <a:gd name="connsiteY472" fmla="*/ 5342946 h 6826595"/>
              <a:gd name="connsiteX473" fmla="*/ 14025290 w 31969279"/>
              <a:gd name="connsiteY473" fmla="*/ 4394874 h 6826595"/>
              <a:gd name="connsiteX474" fmla="*/ 15003302 w 31969279"/>
              <a:gd name="connsiteY474" fmla="*/ 5372885 h 6826595"/>
              <a:gd name="connsiteX475" fmla="*/ 14055230 w 31969279"/>
              <a:gd name="connsiteY475" fmla="*/ 6320957 h 6826595"/>
              <a:gd name="connsiteX476" fmla="*/ 15984640 w 31969279"/>
              <a:gd name="connsiteY476" fmla="*/ 6320957 h 6826595"/>
              <a:gd name="connsiteX477" fmla="*/ 15036568 w 31969279"/>
              <a:gd name="connsiteY477" fmla="*/ 5372885 h 6826595"/>
              <a:gd name="connsiteX478" fmla="*/ 15984640 w 31969279"/>
              <a:gd name="connsiteY478" fmla="*/ 4424813 h 6826595"/>
              <a:gd name="connsiteX479" fmla="*/ 16932712 w 31969279"/>
              <a:gd name="connsiteY479" fmla="*/ 5372885 h 6826595"/>
              <a:gd name="connsiteX480" fmla="*/ 15984640 w 31969279"/>
              <a:gd name="connsiteY480" fmla="*/ 6320957 h 6826595"/>
              <a:gd name="connsiteX481" fmla="*/ 17914050 w 31969279"/>
              <a:gd name="connsiteY481" fmla="*/ 6320957 h 6826595"/>
              <a:gd name="connsiteX482" fmla="*/ 16965978 w 31969279"/>
              <a:gd name="connsiteY482" fmla="*/ 5372885 h 6826595"/>
              <a:gd name="connsiteX483" fmla="*/ 17943988 w 31969279"/>
              <a:gd name="connsiteY483" fmla="*/ 4394874 h 6826595"/>
              <a:gd name="connsiteX484" fmla="*/ 18892060 w 31969279"/>
              <a:gd name="connsiteY484" fmla="*/ 5342946 h 6826595"/>
              <a:gd name="connsiteX485" fmla="*/ 17914050 w 31969279"/>
              <a:gd name="connsiteY485" fmla="*/ 6320957 h 6826595"/>
              <a:gd name="connsiteX486" fmla="*/ 19873398 w 31969279"/>
              <a:gd name="connsiteY486" fmla="*/ 6290543 h 6826595"/>
              <a:gd name="connsiteX487" fmla="*/ 18925326 w 31969279"/>
              <a:gd name="connsiteY487" fmla="*/ 5342471 h 6826595"/>
              <a:gd name="connsiteX488" fmla="*/ 19873398 w 31969279"/>
              <a:gd name="connsiteY488" fmla="*/ 4394399 h 6826595"/>
              <a:gd name="connsiteX489" fmla="*/ 20821470 w 31969279"/>
              <a:gd name="connsiteY489" fmla="*/ 5342471 h 6826595"/>
              <a:gd name="connsiteX490" fmla="*/ 19873398 w 31969279"/>
              <a:gd name="connsiteY490" fmla="*/ 6290543 h 6826595"/>
              <a:gd name="connsiteX491" fmla="*/ 21802808 w 31969279"/>
              <a:gd name="connsiteY491" fmla="*/ 6290543 h 6826595"/>
              <a:gd name="connsiteX492" fmla="*/ 20854736 w 31969279"/>
              <a:gd name="connsiteY492" fmla="*/ 5342471 h 6826595"/>
              <a:gd name="connsiteX493" fmla="*/ 21802808 w 31969279"/>
              <a:gd name="connsiteY493" fmla="*/ 4394399 h 6826595"/>
              <a:gd name="connsiteX494" fmla="*/ 22750880 w 31969279"/>
              <a:gd name="connsiteY494" fmla="*/ 5342471 h 6826595"/>
              <a:gd name="connsiteX495" fmla="*/ 21802808 w 31969279"/>
              <a:gd name="connsiteY495" fmla="*/ 6290543 h 6826595"/>
              <a:gd name="connsiteX496" fmla="*/ 23732218 w 31969279"/>
              <a:gd name="connsiteY496" fmla="*/ 6290543 h 6826595"/>
              <a:gd name="connsiteX497" fmla="*/ 22784146 w 31969279"/>
              <a:gd name="connsiteY497" fmla="*/ 5342471 h 6826595"/>
              <a:gd name="connsiteX498" fmla="*/ 23732218 w 31969279"/>
              <a:gd name="connsiteY498" fmla="*/ 4394399 h 6826595"/>
              <a:gd name="connsiteX499" fmla="*/ 24680290 w 31969279"/>
              <a:gd name="connsiteY499" fmla="*/ 5342471 h 6826595"/>
              <a:gd name="connsiteX500" fmla="*/ 23732218 w 31969279"/>
              <a:gd name="connsiteY500" fmla="*/ 6290543 h 6826595"/>
              <a:gd name="connsiteX501" fmla="*/ 25661628 w 31969279"/>
              <a:gd name="connsiteY501" fmla="*/ 6290543 h 6826595"/>
              <a:gd name="connsiteX502" fmla="*/ 24713556 w 31969279"/>
              <a:gd name="connsiteY502" fmla="*/ 5342471 h 6826595"/>
              <a:gd name="connsiteX503" fmla="*/ 25661628 w 31969279"/>
              <a:gd name="connsiteY503" fmla="*/ 4394399 h 6826595"/>
              <a:gd name="connsiteX504" fmla="*/ 26609700 w 31969279"/>
              <a:gd name="connsiteY504" fmla="*/ 5342471 h 6826595"/>
              <a:gd name="connsiteX505" fmla="*/ 25661628 w 31969279"/>
              <a:gd name="connsiteY505" fmla="*/ 6290543 h 6826595"/>
              <a:gd name="connsiteX506" fmla="*/ 26626332 w 31969279"/>
              <a:gd name="connsiteY506" fmla="*/ 5325838 h 6826595"/>
              <a:gd name="connsiteX507" fmla="*/ 25678260 w 31969279"/>
              <a:gd name="connsiteY507" fmla="*/ 4377766 h 6826595"/>
              <a:gd name="connsiteX508" fmla="*/ 26626332 w 31969279"/>
              <a:gd name="connsiteY508" fmla="*/ 3429693 h 6826595"/>
              <a:gd name="connsiteX509" fmla="*/ 27574406 w 31969279"/>
              <a:gd name="connsiteY509" fmla="*/ 4377766 h 6826595"/>
              <a:gd name="connsiteX510" fmla="*/ 26626332 w 31969279"/>
              <a:gd name="connsiteY510" fmla="*/ 5325838 h 6826595"/>
              <a:gd name="connsiteX511" fmla="*/ 27591038 w 31969279"/>
              <a:gd name="connsiteY511" fmla="*/ 4361133 h 6826595"/>
              <a:gd name="connsiteX512" fmla="*/ 26642966 w 31969279"/>
              <a:gd name="connsiteY512" fmla="*/ 3413061 h 6826595"/>
              <a:gd name="connsiteX513" fmla="*/ 27591038 w 31969279"/>
              <a:gd name="connsiteY513" fmla="*/ 2464988 h 6826595"/>
              <a:gd name="connsiteX514" fmla="*/ 28539110 w 31969279"/>
              <a:gd name="connsiteY514" fmla="*/ 3413061 h 6826595"/>
              <a:gd name="connsiteX515" fmla="*/ 27591038 w 31969279"/>
              <a:gd name="connsiteY515" fmla="*/ 4361133 h 682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</a:cxnLst>
            <a:rect l="l" t="t" r="r" b="b"/>
            <a:pathLst>
              <a:path w="31969279" h="6826595">
                <a:moveTo>
                  <a:pt x="31969280" y="16633"/>
                </a:moveTo>
                <a:lnTo>
                  <a:pt x="31952646" y="0"/>
                </a:lnTo>
                <a:lnTo>
                  <a:pt x="28556218" y="3396428"/>
                </a:lnTo>
                <a:lnTo>
                  <a:pt x="27608146" y="2448355"/>
                </a:lnTo>
                <a:lnTo>
                  <a:pt x="30039870" y="16633"/>
                </a:lnTo>
                <a:lnTo>
                  <a:pt x="30023236" y="0"/>
                </a:lnTo>
                <a:lnTo>
                  <a:pt x="27591514" y="2431723"/>
                </a:lnTo>
                <a:lnTo>
                  <a:pt x="26643442" y="1483650"/>
                </a:lnTo>
                <a:lnTo>
                  <a:pt x="28110460" y="16633"/>
                </a:lnTo>
                <a:lnTo>
                  <a:pt x="28093826" y="0"/>
                </a:lnTo>
                <a:lnTo>
                  <a:pt x="26626808" y="1467017"/>
                </a:lnTo>
                <a:lnTo>
                  <a:pt x="25678736" y="518945"/>
                </a:lnTo>
                <a:lnTo>
                  <a:pt x="26181050" y="16633"/>
                </a:lnTo>
                <a:lnTo>
                  <a:pt x="26164416" y="0"/>
                </a:lnTo>
                <a:lnTo>
                  <a:pt x="25662104" y="502312"/>
                </a:lnTo>
                <a:lnTo>
                  <a:pt x="25159318" y="0"/>
                </a:lnTo>
                <a:lnTo>
                  <a:pt x="25142684" y="16633"/>
                </a:lnTo>
                <a:lnTo>
                  <a:pt x="25644996" y="518945"/>
                </a:lnTo>
                <a:lnTo>
                  <a:pt x="24696922" y="1467017"/>
                </a:lnTo>
                <a:lnTo>
                  <a:pt x="23748850" y="518945"/>
                </a:lnTo>
                <a:lnTo>
                  <a:pt x="24251640" y="16633"/>
                </a:lnTo>
                <a:lnTo>
                  <a:pt x="24235006" y="0"/>
                </a:lnTo>
                <a:lnTo>
                  <a:pt x="23732694" y="502312"/>
                </a:lnTo>
                <a:lnTo>
                  <a:pt x="23229908" y="0"/>
                </a:lnTo>
                <a:lnTo>
                  <a:pt x="23213274" y="16633"/>
                </a:lnTo>
                <a:lnTo>
                  <a:pt x="23715586" y="518945"/>
                </a:lnTo>
                <a:lnTo>
                  <a:pt x="22767512" y="1467017"/>
                </a:lnTo>
                <a:lnTo>
                  <a:pt x="21819440" y="518945"/>
                </a:lnTo>
                <a:lnTo>
                  <a:pt x="22322230" y="16633"/>
                </a:lnTo>
                <a:lnTo>
                  <a:pt x="22305596" y="0"/>
                </a:lnTo>
                <a:lnTo>
                  <a:pt x="21803284" y="502312"/>
                </a:lnTo>
                <a:lnTo>
                  <a:pt x="21300498" y="0"/>
                </a:lnTo>
                <a:lnTo>
                  <a:pt x="21283864" y="16633"/>
                </a:lnTo>
                <a:lnTo>
                  <a:pt x="21786176" y="518945"/>
                </a:lnTo>
                <a:lnTo>
                  <a:pt x="20838102" y="1467017"/>
                </a:lnTo>
                <a:lnTo>
                  <a:pt x="19890030" y="518945"/>
                </a:lnTo>
                <a:lnTo>
                  <a:pt x="20392820" y="16633"/>
                </a:lnTo>
                <a:lnTo>
                  <a:pt x="20376186" y="0"/>
                </a:lnTo>
                <a:lnTo>
                  <a:pt x="19873874" y="502312"/>
                </a:lnTo>
                <a:lnTo>
                  <a:pt x="19371086" y="0"/>
                </a:lnTo>
                <a:lnTo>
                  <a:pt x="19354454" y="16633"/>
                </a:lnTo>
                <a:lnTo>
                  <a:pt x="19856766" y="518945"/>
                </a:lnTo>
                <a:lnTo>
                  <a:pt x="18908692" y="1467017"/>
                </a:lnTo>
                <a:lnTo>
                  <a:pt x="17930682" y="489006"/>
                </a:lnTo>
                <a:lnTo>
                  <a:pt x="18403054" y="16633"/>
                </a:lnTo>
                <a:lnTo>
                  <a:pt x="18386422" y="0"/>
                </a:lnTo>
                <a:lnTo>
                  <a:pt x="17914050" y="472373"/>
                </a:lnTo>
                <a:lnTo>
                  <a:pt x="17441676" y="0"/>
                </a:lnTo>
                <a:lnTo>
                  <a:pt x="17425044" y="16633"/>
                </a:lnTo>
                <a:lnTo>
                  <a:pt x="17897416" y="489006"/>
                </a:lnTo>
                <a:lnTo>
                  <a:pt x="16949344" y="1437078"/>
                </a:lnTo>
                <a:lnTo>
                  <a:pt x="16001273" y="489006"/>
                </a:lnTo>
                <a:lnTo>
                  <a:pt x="16473645" y="16633"/>
                </a:lnTo>
                <a:lnTo>
                  <a:pt x="16457012" y="0"/>
                </a:lnTo>
                <a:lnTo>
                  <a:pt x="15984640" y="472373"/>
                </a:lnTo>
                <a:lnTo>
                  <a:pt x="15512266" y="0"/>
                </a:lnTo>
                <a:lnTo>
                  <a:pt x="15495633" y="16633"/>
                </a:lnTo>
                <a:lnTo>
                  <a:pt x="15968007" y="489006"/>
                </a:lnTo>
                <a:lnTo>
                  <a:pt x="15019935" y="1437078"/>
                </a:lnTo>
                <a:lnTo>
                  <a:pt x="14071863" y="489006"/>
                </a:lnTo>
                <a:lnTo>
                  <a:pt x="14544235" y="16633"/>
                </a:lnTo>
                <a:lnTo>
                  <a:pt x="14527602" y="0"/>
                </a:lnTo>
                <a:lnTo>
                  <a:pt x="14055230" y="472373"/>
                </a:lnTo>
                <a:lnTo>
                  <a:pt x="13582856" y="0"/>
                </a:lnTo>
                <a:lnTo>
                  <a:pt x="13566223" y="16633"/>
                </a:lnTo>
                <a:lnTo>
                  <a:pt x="14038597" y="489006"/>
                </a:lnTo>
                <a:lnTo>
                  <a:pt x="13060585" y="1467017"/>
                </a:lnTo>
                <a:lnTo>
                  <a:pt x="12112513" y="518945"/>
                </a:lnTo>
                <a:lnTo>
                  <a:pt x="12614825" y="16633"/>
                </a:lnTo>
                <a:lnTo>
                  <a:pt x="12598192" y="0"/>
                </a:lnTo>
                <a:lnTo>
                  <a:pt x="12095880" y="502312"/>
                </a:lnTo>
                <a:lnTo>
                  <a:pt x="11593093" y="0"/>
                </a:lnTo>
                <a:lnTo>
                  <a:pt x="11576460" y="16633"/>
                </a:lnTo>
                <a:lnTo>
                  <a:pt x="12078772" y="518945"/>
                </a:lnTo>
                <a:lnTo>
                  <a:pt x="11130700" y="1467017"/>
                </a:lnTo>
                <a:lnTo>
                  <a:pt x="10182627" y="518945"/>
                </a:lnTo>
                <a:lnTo>
                  <a:pt x="10685415" y="16633"/>
                </a:lnTo>
                <a:lnTo>
                  <a:pt x="10668782" y="0"/>
                </a:lnTo>
                <a:lnTo>
                  <a:pt x="10166470" y="502312"/>
                </a:lnTo>
                <a:lnTo>
                  <a:pt x="9663683" y="0"/>
                </a:lnTo>
                <a:lnTo>
                  <a:pt x="9647050" y="16633"/>
                </a:lnTo>
                <a:lnTo>
                  <a:pt x="10149362" y="518945"/>
                </a:lnTo>
                <a:lnTo>
                  <a:pt x="9201290" y="1467017"/>
                </a:lnTo>
                <a:lnTo>
                  <a:pt x="8253218" y="518945"/>
                </a:lnTo>
                <a:lnTo>
                  <a:pt x="8756005" y="16633"/>
                </a:lnTo>
                <a:lnTo>
                  <a:pt x="8739372" y="0"/>
                </a:lnTo>
                <a:lnTo>
                  <a:pt x="8237061" y="502312"/>
                </a:lnTo>
                <a:lnTo>
                  <a:pt x="7734273" y="0"/>
                </a:lnTo>
                <a:lnTo>
                  <a:pt x="7717640" y="16633"/>
                </a:lnTo>
                <a:lnTo>
                  <a:pt x="8219952" y="518945"/>
                </a:lnTo>
                <a:lnTo>
                  <a:pt x="7271880" y="1467017"/>
                </a:lnTo>
                <a:lnTo>
                  <a:pt x="6323808" y="518945"/>
                </a:lnTo>
                <a:lnTo>
                  <a:pt x="6826595" y="16633"/>
                </a:lnTo>
                <a:lnTo>
                  <a:pt x="6809962" y="0"/>
                </a:lnTo>
                <a:lnTo>
                  <a:pt x="6307651" y="502312"/>
                </a:lnTo>
                <a:lnTo>
                  <a:pt x="5804863" y="0"/>
                </a:lnTo>
                <a:lnTo>
                  <a:pt x="5788230" y="16633"/>
                </a:lnTo>
                <a:lnTo>
                  <a:pt x="6290542" y="518945"/>
                </a:lnTo>
                <a:lnTo>
                  <a:pt x="5342470" y="1467017"/>
                </a:lnTo>
                <a:lnTo>
                  <a:pt x="3875453" y="0"/>
                </a:lnTo>
                <a:lnTo>
                  <a:pt x="3858820" y="16633"/>
                </a:lnTo>
                <a:lnTo>
                  <a:pt x="5325837" y="1483650"/>
                </a:lnTo>
                <a:lnTo>
                  <a:pt x="4378240" y="2431723"/>
                </a:lnTo>
                <a:lnTo>
                  <a:pt x="1946043" y="0"/>
                </a:lnTo>
                <a:lnTo>
                  <a:pt x="1929410" y="16633"/>
                </a:lnTo>
                <a:lnTo>
                  <a:pt x="4361132" y="2448355"/>
                </a:lnTo>
                <a:lnTo>
                  <a:pt x="3413535" y="3396428"/>
                </a:lnTo>
                <a:lnTo>
                  <a:pt x="16633" y="0"/>
                </a:lnTo>
                <a:lnTo>
                  <a:pt x="0" y="16633"/>
                </a:lnTo>
                <a:lnTo>
                  <a:pt x="3396427" y="3413061"/>
                </a:lnTo>
                <a:lnTo>
                  <a:pt x="0" y="6809963"/>
                </a:lnTo>
                <a:lnTo>
                  <a:pt x="16633" y="6826596"/>
                </a:lnTo>
                <a:lnTo>
                  <a:pt x="3413060" y="3430168"/>
                </a:lnTo>
                <a:lnTo>
                  <a:pt x="4361132" y="4378241"/>
                </a:lnTo>
                <a:lnTo>
                  <a:pt x="1929410" y="6809963"/>
                </a:lnTo>
                <a:lnTo>
                  <a:pt x="1946043" y="6826596"/>
                </a:lnTo>
                <a:lnTo>
                  <a:pt x="4377765" y="4394874"/>
                </a:lnTo>
                <a:lnTo>
                  <a:pt x="5325837" y="5342946"/>
                </a:lnTo>
                <a:lnTo>
                  <a:pt x="3858820" y="6809963"/>
                </a:lnTo>
                <a:lnTo>
                  <a:pt x="3875453" y="6826596"/>
                </a:lnTo>
                <a:lnTo>
                  <a:pt x="5342470" y="5359579"/>
                </a:lnTo>
                <a:lnTo>
                  <a:pt x="6290542" y="6307652"/>
                </a:lnTo>
                <a:lnTo>
                  <a:pt x="5788230" y="6809963"/>
                </a:lnTo>
                <a:lnTo>
                  <a:pt x="5804863" y="6826596"/>
                </a:lnTo>
                <a:lnTo>
                  <a:pt x="6307175" y="6324284"/>
                </a:lnTo>
                <a:lnTo>
                  <a:pt x="6809487" y="6826596"/>
                </a:lnTo>
                <a:lnTo>
                  <a:pt x="6826120" y="6809963"/>
                </a:lnTo>
                <a:lnTo>
                  <a:pt x="6323808" y="6307652"/>
                </a:lnTo>
                <a:lnTo>
                  <a:pt x="7271880" y="5359579"/>
                </a:lnTo>
                <a:lnTo>
                  <a:pt x="8219952" y="6307652"/>
                </a:lnTo>
                <a:lnTo>
                  <a:pt x="7717640" y="6809963"/>
                </a:lnTo>
                <a:lnTo>
                  <a:pt x="7734273" y="6826596"/>
                </a:lnTo>
                <a:lnTo>
                  <a:pt x="8236585" y="6324284"/>
                </a:lnTo>
                <a:lnTo>
                  <a:pt x="8738897" y="6826596"/>
                </a:lnTo>
                <a:lnTo>
                  <a:pt x="8755530" y="6809963"/>
                </a:lnTo>
                <a:lnTo>
                  <a:pt x="8253218" y="6307652"/>
                </a:lnTo>
                <a:lnTo>
                  <a:pt x="9201290" y="5359579"/>
                </a:lnTo>
                <a:lnTo>
                  <a:pt x="10149362" y="6307652"/>
                </a:lnTo>
                <a:lnTo>
                  <a:pt x="9647050" y="6809963"/>
                </a:lnTo>
                <a:lnTo>
                  <a:pt x="9663683" y="6826596"/>
                </a:lnTo>
                <a:lnTo>
                  <a:pt x="10165995" y="6324284"/>
                </a:lnTo>
                <a:lnTo>
                  <a:pt x="10668306" y="6826596"/>
                </a:lnTo>
                <a:lnTo>
                  <a:pt x="10684939" y="6809963"/>
                </a:lnTo>
                <a:lnTo>
                  <a:pt x="10182627" y="6307652"/>
                </a:lnTo>
                <a:lnTo>
                  <a:pt x="11130700" y="5359579"/>
                </a:lnTo>
                <a:lnTo>
                  <a:pt x="12078772" y="6307652"/>
                </a:lnTo>
                <a:lnTo>
                  <a:pt x="11576460" y="6809963"/>
                </a:lnTo>
                <a:lnTo>
                  <a:pt x="11593093" y="6826596"/>
                </a:lnTo>
                <a:lnTo>
                  <a:pt x="12095405" y="6324284"/>
                </a:lnTo>
                <a:lnTo>
                  <a:pt x="12597716" y="6826596"/>
                </a:lnTo>
                <a:lnTo>
                  <a:pt x="12614349" y="6809963"/>
                </a:lnTo>
                <a:lnTo>
                  <a:pt x="12112037" y="6307652"/>
                </a:lnTo>
                <a:lnTo>
                  <a:pt x="13060110" y="5359579"/>
                </a:lnTo>
                <a:lnTo>
                  <a:pt x="14038121" y="6337590"/>
                </a:lnTo>
                <a:lnTo>
                  <a:pt x="13565749" y="6809963"/>
                </a:lnTo>
                <a:lnTo>
                  <a:pt x="13582382" y="6826596"/>
                </a:lnTo>
                <a:lnTo>
                  <a:pt x="14054754" y="6354223"/>
                </a:lnTo>
                <a:lnTo>
                  <a:pt x="14527126" y="6826596"/>
                </a:lnTo>
                <a:lnTo>
                  <a:pt x="14543759" y="6809963"/>
                </a:lnTo>
                <a:lnTo>
                  <a:pt x="14071387" y="6337590"/>
                </a:lnTo>
                <a:lnTo>
                  <a:pt x="15019459" y="5389518"/>
                </a:lnTo>
                <a:lnTo>
                  <a:pt x="15967531" y="6337590"/>
                </a:lnTo>
                <a:lnTo>
                  <a:pt x="15495159" y="6809963"/>
                </a:lnTo>
                <a:lnTo>
                  <a:pt x="15511792" y="6826596"/>
                </a:lnTo>
                <a:lnTo>
                  <a:pt x="15984164" y="6354223"/>
                </a:lnTo>
                <a:lnTo>
                  <a:pt x="16456536" y="6826596"/>
                </a:lnTo>
                <a:lnTo>
                  <a:pt x="16473169" y="6809963"/>
                </a:lnTo>
                <a:lnTo>
                  <a:pt x="16000797" y="6337590"/>
                </a:lnTo>
                <a:lnTo>
                  <a:pt x="16948870" y="5389518"/>
                </a:lnTo>
                <a:lnTo>
                  <a:pt x="17896942" y="6337590"/>
                </a:lnTo>
                <a:lnTo>
                  <a:pt x="17424568" y="6809963"/>
                </a:lnTo>
                <a:lnTo>
                  <a:pt x="17441202" y="6826596"/>
                </a:lnTo>
                <a:lnTo>
                  <a:pt x="17913574" y="6354223"/>
                </a:lnTo>
                <a:lnTo>
                  <a:pt x="18385946" y="6826596"/>
                </a:lnTo>
                <a:lnTo>
                  <a:pt x="18402580" y="6809963"/>
                </a:lnTo>
                <a:lnTo>
                  <a:pt x="17930206" y="6337590"/>
                </a:lnTo>
                <a:lnTo>
                  <a:pt x="18908218" y="5359579"/>
                </a:lnTo>
                <a:lnTo>
                  <a:pt x="19856290" y="6307652"/>
                </a:lnTo>
                <a:lnTo>
                  <a:pt x="19353978" y="6809963"/>
                </a:lnTo>
                <a:lnTo>
                  <a:pt x="19370612" y="6826596"/>
                </a:lnTo>
                <a:lnTo>
                  <a:pt x="19872922" y="6324284"/>
                </a:lnTo>
                <a:lnTo>
                  <a:pt x="20375236" y="6826596"/>
                </a:lnTo>
                <a:lnTo>
                  <a:pt x="20391868" y="6809963"/>
                </a:lnTo>
                <a:lnTo>
                  <a:pt x="19889556" y="6307652"/>
                </a:lnTo>
                <a:lnTo>
                  <a:pt x="20837628" y="5359579"/>
                </a:lnTo>
                <a:lnTo>
                  <a:pt x="21785700" y="6307652"/>
                </a:lnTo>
                <a:lnTo>
                  <a:pt x="21283388" y="6809963"/>
                </a:lnTo>
                <a:lnTo>
                  <a:pt x="21300022" y="6826596"/>
                </a:lnTo>
                <a:lnTo>
                  <a:pt x="21802332" y="6324284"/>
                </a:lnTo>
                <a:lnTo>
                  <a:pt x="22304646" y="6826596"/>
                </a:lnTo>
                <a:lnTo>
                  <a:pt x="22321278" y="6809963"/>
                </a:lnTo>
                <a:lnTo>
                  <a:pt x="21818966" y="6307652"/>
                </a:lnTo>
                <a:lnTo>
                  <a:pt x="22767038" y="5359579"/>
                </a:lnTo>
                <a:lnTo>
                  <a:pt x="23715110" y="6307652"/>
                </a:lnTo>
                <a:lnTo>
                  <a:pt x="23212798" y="6809963"/>
                </a:lnTo>
                <a:lnTo>
                  <a:pt x="23229432" y="6826596"/>
                </a:lnTo>
                <a:lnTo>
                  <a:pt x="23731742" y="6324284"/>
                </a:lnTo>
                <a:lnTo>
                  <a:pt x="24234056" y="6826596"/>
                </a:lnTo>
                <a:lnTo>
                  <a:pt x="24250688" y="6809963"/>
                </a:lnTo>
                <a:lnTo>
                  <a:pt x="23748376" y="6307652"/>
                </a:lnTo>
                <a:lnTo>
                  <a:pt x="24696448" y="5359579"/>
                </a:lnTo>
                <a:lnTo>
                  <a:pt x="25644520" y="6307652"/>
                </a:lnTo>
                <a:lnTo>
                  <a:pt x="25142208" y="6809963"/>
                </a:lnTo>
                <a:lnTo>
                  <a:pt x="25158842" y="6826596"/>
                </a:lnTo>
                <a:lnTo>
                  <a:pt x="25661152" y="6324284"/>
                </a:lnTo>
                <a:lnTo>
                  <a:pt x="26163466" y="6826596"/>
                </a:lnTo>
                <a:lnTo>
                  <a:pt x="26180098" y="6809963"/>
                </a:lnTo>
                <a:lnTo>
                  <a:pt x="25677786" y="6307652"/>
                </a:lnTo>
                <a:lnTo>
                  <a:pt x="26625858" y="5359579"/>
                </a:lnTo>
                <a:lnTo>
                  <a:pt x="28092876" y="6826596"/>
                </a:lnTo>
                <a:lnTo>
                  <a:pt x="28109508" y="6809963"/>
                </a:lnTo>
                <a:lnTo>
                  <a:pt x="26642490" y="5342946"/>
                </a:lnTo>
                <a:lnTo>
                  <a:pt x="27590562" y="4394874"/>
                </a:lnTo>
                <a:lnTo>
                  <a:pt x="30022286" y="6826596"/>
                </a:lnTo>
                <a:lnTo>
                  <a:pt x="30038918" y="6809963"/>
                </a:lnTo>
                <a:lnTo>
                  <a:pt x="27607196" y="4378241"/>
                </a:lnTo>
                <a:lnTo>
                  <a:pt x="28555268" y="3430168"/>
                </a:lnTo>
                <a:lnTo>
                  <a:pt x="31951696" y="6826596"/>
                </a:lnTo>
                <a:lnTo>
                  <a:pt x="31968328" y="6809963"/>
                </a:lnTo>
                <a:lnTo>
                  <a:pt x="28571900" y="3413536"/>
                </a:lnTo>
                <a:lnTo>
                  <a:pt x="31969280" y="16633"/>
                </a:lnTo>
                <a:close/>
                <a:moveTo>
                  <a:pt x="27574406" y="2448830"/>
                </a:moveTo>
                <a:lnTo>
                  <a:pt x="26626332" y="3396903"/>
                </a:lnTo>
                <a:lnTo>
                  <a:pt x="25678260" y="2448830"/>
                </a:lnTo>
                <a:lnTo>
                  <a:pt x="26626332" y="1500758"/>
                </a:lnTo>
                <a:lnTo>
                  <a:pt x="27574406" y="2448830"/>
                </a:lnTo>
                <a:close/>
                <a:moveTo>
                  <a:pt x="7255247" y="3413536"/>
                </a:moveTo>
                <a:lnTo>
                  <a:pt x="6307175" y="4361608"/>
                </a:lnTo>
                <a:lnTo>
                  <a:pt x="5359103" y="3413536"/>
                </a:lnTo>
                <a:lnTo>
                  <a:pt x="6307175" y="2465463"/>
                </a:lnTo>
                <a:lnTo>
                  <a:pt x="7255247" y="3413536"/>
                </a:lnTo>
                <a:close/>
                <a:moveTo>
                  <a:pt x="6324283" y="2448830"/>
                </a:moveTo>
                <a:lnTo>
                  <a:pt x="7272356" y="1500758"/>
                </a:lnTo>
                <a:lnTo>
                  <a:pt x="8220428" y="2448830"/>
                </a:lnTo>
                <a:lnTo>
                  <a:pt x="7272356" y="3396903"/>
                </a:lnTo>
                <a:lnTo>
                  <a:pt x="6324283" y="2448830"/>
                </a:lnTo>
                <a:close/>
                <a:moveTo>
                  <a:pt x="7272356" y="3430168"/>
                </a:moveTo>
                <a:lnTo>
                  <a:pt x="8220428" y="4378241"/>
                </a:lnTo>
                <a:lnTo>
                  <a:pt x="7272356" y="5326314"/>
                </a:lnTo>
                <a:lnTo>
                  <a:pt x="6324283" y="4378241"/>
                </a:lnTo>
                <a:lnTo>
                  <a:pt x="7272356" y="3430168"/>
                </a:lnTo>
                <a:close/>
                <a:moveTo>
                  <a:pt x="7288988" y="3413536"/>
                </a:moveTo>
                <a:lnTo>
                  <a:pt x="8237061" y="2465463"/>
                </a:lnTo>
                <a:lnTo>
                  <a:pt x="9185132" y="3413536"/>
                </a:lnTo>
                <a:lnTo>
                  <a:pt x="8237061" y="4361608"/>
                </a:lnTo>
                <a:lnTo>
                  <a:pt x="7288988" y="3413536"/>
                </a:lnTo>
                <a:close/>
                <a:moveTo>
                  <a:pt x="8253693" y="2448830"/>
                </a:moveTo>
                <a:lnTo>
                  <a:pt x="9201765" y="1500758"/>
                </a:lnTo>
                <a:lnTo>
                  <a:pt x="10149837" y="2448830"/>
                </a:lnTo>
                <a:lnTo>
                  <a:pt x="9201765" y="3396903"/>
                </a:lnTo>
                <a:lnTo>
                  <a:pt x="8253693" y="2448830"/>
                </a:lnTo>
                <a:close/>
                <a:moveTo>
                  <a:pt x="9201765" y="3430168"/>
                </a:moveTo>
                <a:lnTo>
                  <a:pt x="10149837" y="4378241"/>
                </a:lnTo>
                <a:lnTo>
                  <a:pt x="9201765" y="5326314"/>
                </a:lnTo>
                <a:lnTo>
                  <a:pt x="8253693" y="4378241"/>
                </a:lnTo>
                <a:lnTo>
                  <a:pt x="9201765" y="3430168"/>
                </a:lnTo>
                <a:close/>
                <a:moveTo>
                  <a:pt x="9218398" y="3413536"/>
                </a:moveTo>
                <a:lnTo>
                  <a:pt x="10166470" y="2465463"/>
                </a:lnTo>
                <a:lnTo>
                  <a:pt x="11114542" y="3413536"/>
                </a:lnTo>
                <a:lnTo>
                  <a:pt x="10166470" y="4361608"/>
                </a:lnTo>
                <a:lnTo>
                  <a:pt x="9218398" y="3413536"/>
                </a:lnTo>
                <a:close/>
                <a:moveTo>
                  <a:pt x="10183103" y="2448830"/>
                </a:moveTo>
                <a:lnTo>
                  <a:pt x="11131175" y="1500758"/>
                </a:lnTo>
                <a:lnTo>
                  <a:pt x="12079247" y="2448830"/>
                </a:lnTo>
                <a:lnTo>
                  <a:pt x="11131175" y="3396903"/>
                </a:lnTo>
                <a:lnTo>
                  <a:pt x="10183103" y="2448830"/>
                </a:lnTo>
                <a:close/>
                <a:moveTo>
                  <a:pt x="11131175" y="3430168"/>
                </a:moveTo>
                <a:lnTo>
                  <a:pt x="12079247" y="4378241"/>
                </a:lnTo>
                <a:lnTo>
                  <a:pt x="11131175" y="5326314"/>
                </a:lnTo>
                <a:lnTo>
                  <a:pt x="10183103" y="4378241"/>
                </a:lnTo>
                <a:lnTo>
                  <a:pt x="11131175" y="3430168"/>
                </a:lnTo>
                <a:close/>
                <a:moveTo>
                  <a:pt x="11147808" y="3413536"/>
                </a:moveTo>
                <a:lnTo>
                  <a:pt x="12095880" y="2465463"/>
                </a:lnTo>
                <a:lnTo>
                  <a:pt x="13043952" y="3413536"/>
                </a:lnTo>
                <a:lnTo>
                  <a:pt x="12095880" y="4361608"/>
                </a:lnTo>
                <a:lnTo>
                  <a:pt x="11147808" y="3413536"/>
                </a:lnTo>
                <a:close/>
                <a:moveTo>
                  <a:pt x="12112513" y="2448830"/>
                </a:moveTo>
                <a:lnTo>
                  <a:pt x="13060585" y="1500758"/>
                </a:lnTo>
                <a:lnTo>
                  <a:pt x="14008657" y="2448830"/>
                </a:lnTo>
                <a:lnTo>
                  <a:pt x="13060585" y="3396903"/>
                </a:lnTo>
                <a:lnTo>
                  <a:pt x="12112513" y="2448830"/>
                </a:lnTo>
                <a:close/>
                <a:moveTo>
                  <a:pt x="13060585" y="3430168"/>
                </a:moveTo>
                <a:lnTo>
                  <a:pt x="14008657" y="4378241"/>
                </a:lnTo>
                <a:lnTo>
                  <a:pt x="13060585" y="5326314"/>
                </a:lnTo>
                <a:lnTo>
                  <a:pt x="12112513" y="4378241"/>
                </a:lnTo>
                <a:lnTo>
                  <a:pt x="13060585" y="3430168"/>
                </a:lnTo>
                <a:close/>
                <a:moveTo>
                  <a:pt x="13077218" y="3413536"/>
                </a:moveTo>
                <a:lnTo>
                  <a:pt x="14025290" y="2465463"/>
                </a:lnTo>
                <a:lnTo>
                  <a:pt x="14973362" y="3413536"/>
                </a:lnTo>
                <a:lnTo>
                  <a:pt x="14025290" y="4361608"/>
                </a:lnTo>
                <a:lnTo>
                  <a:pt x="13077218" y="3413536"/>
                </a:lnTo>
                <a:close/>
                <a:moveTo>
                  <a:pt x="14041923" y="2448830"/>
                </a:moveTo>
                <a:lnTo>
                  <a:pt x="15019935" y="1470819"/>
                </a:lnTo>
                <a:lnTo>
                  <a:pt x="15968007" y="2418891"/>
                </a:lnTo>
                <a:lnTo>
                  <a:pt x="14989995" y="3396903"/>
                </a:lnTo>
                <a:lnTo>
                  <a:pt x="14041923" y="2448830"/>
                </a:lnTo>
                <a:close/>
                <a:moveTo>
                  <a:pt x="14989995" y="3430168"/>
                </a:moveTo>
                <a:lnTo>
                  <a:pt x="15968007" y="4408180"/>
                </a:lnTo>
                <a:lnTo>
                  <a:pt x="15019935" y="5356252"/>
                </a:lnTo>
                <a:lnTo>
                  <a:pt x="14041923" y="4378241"/>
                </a:lnTo>
                <a:lnTo>
                  <a:pt x="14989995" y="3430168"/>
                </a:lnTo>
                <a:close/>
                <a:moveTo>
                  <a:pt x="15006628" y="3413536"/>
                </a:moveTo>
                <a:lnTo>
                  <a:pt x="15984640" y="2435524"/>
                </a:lnTo>
                <a:lnTo>
                  <a:pt x="16962650" y="3413536"/>
                </a:lnTo>
                <a:lnTo>
                  <a:pt x="15984640" y="4391547"/>
                </a:lnTo>
                <a:lnTo>
                  <a:pt x="15006628" y="3413536"/>
                </a:lnTo>
                <a:close/>
                <a:moveTo>
                  <a:pt x="16001273" y="2418416"/>
                </a:moveTo>
                <a:lnTo>
                  <a:pt x="16949344" y="1470344"/>
                </a:lnTo>
                <a:lnTo>
                  <a:pt x="17927356" y="2448355"/>
                </a:lnTo>
                <a:lnTo>
                  <a:pt x="16979282" y="3396428"/>
                </a:lnTo>
                <a:lnTo>
                  <a:pt x="16001273" y="2418416"/>
                </a:lnTo>
                <a:close/>
                <a:moveTo>
                  <a:pt x="16979282" y="3430168"/>
                </a:moveTo>
                <a:lnTo>
                  <a:pt x="17927356" y="4378241"/>
                </a:lnTo>
                <a:lnTo>
                  <a:pt x="16949344" y="5356252"/>
                </a:lnTo>
                <a:lnTo>
                  <a:pt x="16001273" y="4408180"/>
                </a:lnTo>
                <a:lnTo>
                  <a:pt x="16979282" y="3430168"/>
                </a:lnTo>
                <a:close/>
                <a:moveTo>
                  <a:pt x="16996392" y="3413536"/>
                </a:moveTo>
                <a:lnTo>
                  <a:pt x="17944464" y="2465463"/>
                </a:lnTo>
                <a:lnTo>
                  <a:pt x="18892536" y="3413536"/>
                </a:lnTo>
                <a:lnTo>
                  <a:pt x="17944464" y="4361608"/>
                </a:lnTo>
                <a:lnTo>
                  <a:pt x="16996392" y="3413536"/>
                </a:lnTo>
                <a:close/>
                <a:moveTo>
                  <a:pt x="17961096" y="2448830"/>
                </a:moveTo>
                <a:lnTo>
                  <a:pt x="18909168" y="1500758"/>
                </a:lnTo>
                <a:lnTo>
                  <a:pt x="19857240" y="2448830"/>
                </a:lnTo>
                <a:lnTo>
                  <a:pt x="18909168" y="3396903"/>
                </a:lnTo>
                <a:lnTo>
                  <a:pt x="17961096" y="2448830"/>
                </a:lnTo>
                <a:close/>
                <a:moveTo>
                  <a:pt x="18908692" y="3430168"/>
                </a:moveTo>
                <a:lnTo>
                  <a:pt x="19856766" y="4378241"/>
                </a:lnTo>
                <a:lnTo>
                  <a:pt x="18908692" y="5326314"/>
                </a:lnTo>
                <a:lnTo>
                  <a:pt x="17960620" y="4378241"/>
                </a:lnTo>
                <a:lnTo>
                  <a:pt x="18908692" y="3430168"/>
                </a:lnTo>
                <a:close/>
                <a:moveTo>
                  <a:pt x="18925802" y="3413536"/>
                </a:moveTo>
                <a:lnTo>
                  <a:pt x="19873874" y="2465463"/>
                </a:lnTo>
                <a:lnTo>
                  <a:pt x="20821946" y="3413536"/>
                </a:lnTo>
                <a:lnTo>
                  <a:pt x="19873874" y="4361608"/>
                </a:lnTo>
                <a:lnTo>
                  <a:pt x="18925802" y="3413536"/>
                </a:lnTo>
                <a:close/>
                <a:moveTo>
                  <a:pt x="19890506" y="2448830"/>
                </a:moveTo>
                <a:lnTo>
                  <a:pt x="20838578" y="1500758"/>
                </a:lnTo>
                <a:lnTo>
                  <a:pt x="21786650" y="2448830"/>
                </a:lnTo>
                <a:lnTo>
                  <a:pt x="20838578" y="3396903"/>
                </a:lnTo>
                <a:lnTo>
                  <a:pt x="19890506" y="2448830"/>
                </a:lnTo>
                <a:close/>
                <a:moveTo>
                  <a:pt x="20838102" y="3430168"/>
                </a:moveTo>
                <a:lnTo>
                  <a:pt x="21786176" y="4378241"/>
                </a:lnTo>
                <a:lnTo>
                  <a:pt x="20838102" y="5326314"/>
                </a:lnTo>
                <a:lnTo>
                  <a:pt x="19890030" y="4378241"/>
                </a:lnTo>
                <a:lnTo>
                  <a:pt x="20838102" y="3430168"/>
                </a:lnTo>
                <a:close/>
                <a:moveTo>
                  <a:pt x="20855212" y="3413536"/>
                </a:moveTo>
                <a:lnTo>
                  <a:pt x="21803284" y="2465463"/>
                </a:lnTo>
                <a:lnTo>
                  <a:pt x="22751356" y="3413536"/>
                </a:lnTo>
                <a:lnTo>
                  <a:pt x="21803284" y="4361608"/>
                </a:lnTo>
                <a:lnTo>
                  <a:pt x="20855212" y="3413536"/>
                </a:lnTo>
                <a:close/>
                <a:moveTo>
                  <a:pt x="21819916" y="2448830"/>
                </a:moveTo>
                <a:lnTo>
                  <a:pt x="22767988" y="1500758"/>
                </a:lnTo>
                <a:lnTo>
                  <a:pt x="23716060" y="2448830"/>
                </a:lnTo>
                <a:lnTo>
                  <a:pt x="22767988" y="3396903"/>
                </a:lnTo>
                <a:lnTo>
                  <a:pt x="21819916" y="2448830"/>
                </a:lnTo>
                <a:close/>
                <a:moveTo>
                  <a:pt x="22767512" y="3430168"/>
                </a:moveTo>
                <a:lnTo>
                  <a:pt x="23715586" y="4378241"/>
                </a:lnTo>
                <a:lnTo>
                  <a:pt x="22767512" y="5326314"/>
                </a:lnTo>
                <a:lnTo>
                  <a:pt x="21819440" y="4378241"/>
                </a:lnTo>
                <a:lnTo>
                  <a:pt x="22767512" y="3430168"/>
                </a:lnTo>
                <a:close/>
                <a:moveTo>
                  <a:pt x="22784622" y="3413536"/>
                </a:moveTo>
                <a:lnTo>
                  <a:pt x="23732694" y="2465463"/>
                </a:lnTo>
                <a:lnTo>
                  <a:pt x="24680766" y="3413536"/>
                </a:lnTo>
                <a:lnTo>
                  <a:pt x="23732694" y="4361608"/>
                </a:lnTo>
                <a:lnTo>
                  <a:pt x="22784622" y="3413536"/>
                </a:lnTo>
                <a:close/>
                <a:moveTo>
                  <a:pt x="23749326" y="2448830"/>
                </a:moveTo>
                <a:lnTo>
                  <a:pt x="24697398" y="1500758"/>
                </a:lnTo>
                <a:lnTo>
                  <a:pt x="25645470" y="2448830"/>
                </a:lnTo>
                <a:lnTo>
                  <a:pt x="24697398" y="3396903"/>
                </a:lnTo>
                <a:lnTo>
                  <a:pt x="23749326" y="2448830"/>
                </a:lnTo>
                <a:close/>
                <a:moveTo>
                  <a:pt x="24696922" y="3430168"/>
                </a:moveTo>
                <a:lnTo>
                  <a:pt x="25644996" y="4378241"/>
                </a:lnTo>
                <a:lnTo>
                  <a:pt x="24696922" y="5326314"/>
                </a:lnTo>
                <a:lnTo>
                  <a:pt x="23748850" y="4378241"/>
                </a:lnTo>
                <a:lnTo>
                  <a:pt x="24696922" y="3430168"/>
                </a:lnTo>
                <a:close/>
                <a:moveTo>
                  <a:pt x="24714032" y="3413536"/>
                </a:moveTo>
                <a:lnTo>
                  <a:pt x="25662104" y="2465463"/>
                </a:lnTo>
                <a:lnTo>
                  <a:pt x="26610176" y="3413536"/>
                </a:lnTo>
                <a:lnTo>
                  <a:pt x="25662104" y="4361608"/>
                </a:lnTo>
                <a:lnTo>
                  <a:pt x="24714032" y="3413536"/>
                </a:lnTo>
                <a:close/>
                <a:moveTo>
                  <a:pt x="25661628" y="536053"/>
                </a:moveTo>
                <a:lnTo>
                  <a:pt x="26609700" y="1484125"/>
                </a:lnTo>
                <a:lnTo>
                  <a:pt x="25661628" y="2432198"/>
                </a:lnTo>
                <a:lnTo>
                  <a:pt x="24713556" y="1484125"/>
                </a:lnTo>
                <a:lnTo>
                  <a:pt x="25661628" y="536053"/>
                </a:lnTo>
                <a:close/>
                <a:moveTo>
                  <a:pt x="23732218" y="536053"/>
                </a:moveTo>
                <a:lnTo>
                  <a:pt x="24680290" y="1484125"/>
                </a:lnTo>
                <a:lnTo>
                  <a:pt x="23732218" y="2432198"/>
                </a:lnTo>
                <a:lnTo>
                  <a:pt x="22784146" y="1484125"/>
                </a:lnTo>
                <a:lnTo>
                  <a:pt x="23732218" y="536053"/>
                </a:lnTo>
                <a:close/>
                <a:moveTo>
                  <a:pt x="21802808" y="536053"/>
                </a:moveTo>
                <a:lnTo>
                  <a:pt x="22750880" y="1484125"/>
                </a:lnTo>
                <a:lnTo>
                  <a:pt x="21802808" y="2432198"/>
                </a:lnTo>
                <a:lnTo>
                  <a:pt x="20854736" y="1484125"/>
                </a:lnTo>
                <a:lnTo>
                  <a:pt x="21802808" y="536053"/>
                </a:lnTo>
                <a:close/>
                <a:moveTo>
                  <a:pt x="19873398" y="536053"/>
                </a:moveTo>
                <a:lnTo>
                  <a:pt x="20821470" y="1484125"/>
                </a:lnTo>
                <a:lnTo>
                  <a:pt x="19873398" y="2432198"/>
                </a:lnTo>
                <a:lnTo>
                  <a:pt x="18925326" y="1484125"/>
                </a:lnTo>
                <a:lnTo>
                  <a:pt x="19873398" y="536053"/>
                </a:lnTo>
                <a:close/>
                <a:moveTo>
                  <a:pt x="17914050" y="506114"/>
                </a:moveTo>
                <a:lnTo>
                  <a:pt x="18892060" y="1484125"/>
                </a:lnTo>
                <a:lnTo>
                  <a:pt x="17943988" y="2432198"/>
                </a:lnTo>
                <a:lnTo>
                  <a:pt x="16965978" y="1454186"/>
                </a:lnTo>
                <a:lnTo>
                  <a:pt x="17914050" y="506114"/>
                </a:lnTo>
                <a:close/>
                <a:moveTo>
                  <a:pt x="15984640" y="506114"/>
                </a:moveTo>
                <a:lnTo>
                  <a:pt x="16932712" y="1454186"/>
                </a:lnTo>
                <a:lnTo>
                  <a:pt x="15984640" y="2402259"/>
                </a:lnTo>
                <a:lnTo>
                  <a:pt x="15036568" y="1454186"/>
                </a:lnTo>
                <a:lnTo>
                  <a:pt x="15984640" y="506114"/>
                </a:lnTo>
                <a:close/>
                <a:moveTo>
                  <a:pt x="14055230" y="506114"/>
                </a:moveTo>
                <a:lnTo>
                  <a:pt x="15003302" y="1454186"/>
                </a:lnTo>
                <a:lnTo>
                  <a:pt x="14025290" y="2432198"/>
                </a:lnTo>
                <a:lnTo>
                  <a:pt x="13077218" y="1484125"/>
                </a:lnTo>
                <a:lnTo>
                  <a:pt x="14055230" y="506114"/>
                </a:lnTo>
                <a:close/>
                <a:moveTo>
                  <a:pt x="12095880" y="536053"/>
                </a:moveTo>
                <a:lnTo>
                  <a:pt x="13043952" y="1484125"/>
                </a:lnTo>
                <a:lnTo>
                  <a:pt x="12095880" y="2432198"/>
                </a:lnTo>
                <a:lnTo>
                  <a:pt x="11147808" y="1484125"/>
                </a:lnTo>
                <a:lnTo>
                  <a:pt x="12095880" y="536053"/>
                </a:lnTo>
                <a:close/>
                <a:moveTo>
                  <a:pt x="10166470" y="536053"/>
                </a:moveTo>
                <a:lnTo>
                  <a:pt x="11114542" y="1484125"/>
                </a:lnTo>
                <a:lnTo>
                  <a:pt x="10166470" y="2432198"/>
                </a:lnTo>
                <a:lnTo>
                  <a:pt x="9218398" y="1484125"/>
                </a:lnTo>
                <a:lnTo>
                  <a:pt x="10166470" y="536053"/>
                </a:lnTo>
                <a:close/>
                <a:moveTo>
                  <a:pt x="8237061" y="536053"/>
                </a:moveTo>
                <a:lnTo>
                  <a:pt x="9185132" y="1484125"/>
                </a:lnTo>
                <a:lnTo>
                  <a:pt x="8237061" y="2432198"/>
                </a:lnTo>
                <a:lnTo>
                  <a:pt x="7288988" y="1484125"/>
                </a:lnTo>
                <a:lnTo>
                  <a:pt x="8237061" y="536053"/>
                </a:lnTo>
                <a:close/>
                <a:moveTo>
                  <a:pt x="6307651" y="536053"/>
                </a:moveTo>
                <a:lnTo>
                  <a:pt x="7255723" y="1484125"/>
                </a:lnTo>
                <a:lnTo>
                  <a:pt x="6307651" y="2432198"/>
                </a:lnTo>
                <a:lnTo>
                  <a:pt x="5359578" y="1484125"/>
                </a:lnTo>
                <a:lnTo>
                  <a:pt x="6307651" y="536053"/>
                </a:lnTo>
                <a:close/>
                <a:moveTo>
                  <a:pt x="5342946" y="1500758"/>
                </a:moveTo>
                <a:lnTo>
                  <a:pt x="6291018" y="2448830"/>
                </a:lnTo>
                <a:lnTo>
                  <a:pt x="5342946" y="3396903"/>
                </a:lnTo>
                <a:lnTo>
                  <a:pt x="4394873" y="2448830"/>
                </a:lnTo>
                <a:lnTo>
                  <a:pt x="5342946" y="1500758"/>
                </a:lnTo>
                <a:close/>
                <a:moveTo>
                  <a:pt x="3430168" y="3413536"/>
                </a:moveTo>
                <a:lnTo>
                  <a:pt x="4378240" y="2465463"/>
                </a:lnTo>
                <a:lnTo>
                  <a:pt x="5326313" y="3413536"/>
                </a:lnTo>
                <a:lnTo>
                  <a:pt x="4378240" y="4361133"/>
                </a:lnTo>
                <a:lnTo>
                  <a:pt x="3430168" y="3413536"/>
                </a:lnTo>
                <a:close/>
                <a:moveTo>
                  <a:pt x="4394873" y="4378241"/>
                </a:moveTo>
                <a:lnTo>
                  <a:pt x="5342946" y="3430168"/>
                </a:lnTo>
                <a:lnTo>
                  <a:pt x="6291018" y="4378241"/>
                </a:lnTo>
                <a:lnTo>
                  <a:pt x="5342946" y="5326314"/>
                </a:lnTo>
                <a:lnTo>
                  <a:pt x="4394873" y="4378241"/>
                </a:lnTo>
                <a:close/>
                <a:moveTo>
                  <a:pt x="6307651" y="6290543"/>
                </a:moveTo>
                <a:lnTo>
                  <a:pt x="5359578" y="5342471"/>
                </a:lnTo>
                <a:lnTo>
                  <a:pt x="6307651" y="4394399"/>
                </a:lnTo>
                <a:lnTo>
                  <a:pt x="7255723" y="5342471"/>
                </a:lnTo>
                <a:lnTo>
                  <a:pt x="6307651" y="6290543"/>
                </a:lnTo>
                <a:close/>
                <a:moveTo>
                  <a:pt x="8237061" y="6290543"/>
                </a:moveTo>
                <a:lnTo>
                  <a:pt x="7288988" y="5342471"/>
                </a:lnTo>
                <a:lnTo>
                  <a:pt x="8237061" y="4394399"/>
                </a:lnTo>
                <a:lnTo>
                  <a:pt x="9185132" y="5342471"/>
                </a:lnTo>
                <a:lnTo>
                  <a:pt x="8237061" y="6290543"/>
                </a:lnTo>
                <a:close/>
                <a:moveTo>
                  <a:pt x="10166470" y="6290543"/>
                </a:moveTo>
                <a:lnTo>
                  <a:pt x="9218398" y="5342471"/>
                </a:lnTo>
                <a:lnTo>
                  <a:pt x="10166470" y="4394399"/>
                </a:lnTo>
                <a:lnTo>
                  <a:pt x="11114542" y="5342471"/>
                </a:lnTo>
                <a:lnTo>
                  <a:pt x="10166470" y="6290543"/>
                </a:lnTo>
                <a:close/>
                <a:moveTo>
                  <a:pt x="12095880" y="6290543"/>
                </a:moveTo>
                <a:lnTo>
                  <a:pt x="11147808" y="5342471"/>
                </a:lnTo>
                <a:lnTo>
                  <a:pt x="12095880" y="4394399"/>
                </a:lnTo>
                <a:lnTo>
                  <a:pt x="13043952" y="5342471"/>
                </a:lnTo>
                <a:lnTo>
                  <a:pt x="12095880" y="6290543"/>
                </a:lnTo>
                <a:close/>
                <a:moveTo>
                  <a:pt x="14055230" y="6320957"/>
                </a:moveTo>
                <a:lnTo>
                  <a:pt x="13077218" y="5342946"/>
                </a:lnTo>
                <a:lnTo>
                  <a:pt x="14025290" y="4394874"/>
                </a:lnTo>
                <a:lnTo>
                  <a:pt x="15003302" y="5372885"/>
                </a:lnTo>
                <a:lnTo>
                  <a:pt x="14055230" y="6320957"/>
                </a:lnTo>
                <a:close/>
                <a:moveTo>
                  <a:pt x="15984640" y="6320957"/>
                </a:moveTo>
                <a:lnTo>
                  <a:pt x="15036568" y="5372885"/>
                </a:lnTo>
                <a:lnTo>
                  <a:pt x="15984640" y="4424813"/>
                </a:lnTo>
                <a:lnTo>
                  <a:pt x="16932712" y="5372885"/>
                </a:lnTo>
                <a:lnTo>
                  <a:pt x="15984640" y="6320957"/>
                </a:lnTo>
                <a:close/>
                <a:moveTo>
                  <a:pt x="17914050" y="6320957"/>
                </a:moveTo>
                <a:lnTo>
                  <a:pt x="16965978" y="5372885"/>
                </a:lnTo>
                <a:lnTo>
                  <a:pt x="17943988" y="4394874"/>
                </a:lnTo>
                <a:lnTo>
                  <a:pt x="18892060" y="5342946"/>
                </a:lnTo>
                <a:lnTo>
                  <a:pt x="17914050" y="6320957"/>
                </a:lnTo>
                <a:close/>
                <a:moveTo>
                  <a:pt x="19873398" y="6290543"/>
                </a:moveTo>
                <a:lnTo>
                  <a:pt x="18925326" y="5342471"/>
                </a:lnTo>
                <a:lnTo>
                  <a:pt x="19873398" y="4394399"/>
                </a:lnTo>
                <a:lnTo>
                  <a:pt x="20821470" y="5342471"/>
                </a:lnTo>
                <a:lnTo>
                  <a:pt x="19873398" y="6290543"/>
                </a:lnTo>
                <a:close/>
                <a:moveTo>
                  <a:pt x="21802808" y="6290543"/>
                </a:moveTo>
                <a:lnTo>
                  <a:pt x="20854736" y="5342471"/>
                </a:lnTo>
                <a:lnTo>
                  <a:pt x="21802808" y="4394399"/>
                </a:lnTo>
                <a:lnTo>
                  <a:pt x="22750880" y="5342471"/>
                </a:lnTo>
                <a:lnTo>
                  <a:pt x="21802808" y="6290543"/>
                </a:lnTo>
                <a:close/>
                <a:moveTo>
                  <a:pt x="23732218" y="6290543"/>
                </a:moveTo>
                <a:lnTo>
                  <a:pt x="22784146" y="5342471"/>
                </a:lnTo>
                <a:lnTo>
                  <a:pt x="23732218" y="4394399"/>
                </a:lnTo>
                <a:lnTo>
                  <a:pt x="24680290" y="5342471"/>
                </a:lnTo>
                <a:lnTo>
                  <a:pt x="23732218" y="6290543"/>
                </a:lnTo>
                <a:close/>
                <a:moveTo>
                  <a:pt x="25661628" y="6290543"/>
                </a:moveTo>
                <a:lnTo>
                  <a:pt x="24713556" y="5342471"/>
                </a:lnTo>
                <a:lnTo>
                  <a:pt x="25661628" y="4394399"/>
                </a:lnTo>
                <a:lnTo>
                  <a:pt x="26609700" y="5342471"/>
                </a:lnTo>
                <a:lnTo>
                  <a:pt x="25661628" y="6290543"/>
                </a:lnTo>
                <a:close/>
                <a:moveTo>
                  <a:pt x="26626332" y="5325838"/>
                </a:moveTo>
                <a:lnTo>
                  <a:pt x="25678260" y="4377766"/>
                </a:lnTo>
                <a:lnTo>
                  <a:pt x="26626332" y="3429693"/>
                </a:lnTo>
                <a:lnTo>
                  <a:pt x="27574406" y="4377766"/>
                </a:lnTo>
                <a:lnTo>
                  <a:pt x="26626332" y="5325838"/>
                </a:lnTo>
                <a:close/>
                <a:moveTo>
                  <a:pt x="27591038" y="4361133"/>
                </a:moveTo>
                <a:lnTo>
                  <a:pt x="26642966" y="3413061"/>
                </a:lnTo>
                <a:lnTo>
                  <a:pt x="27591038" y="2464988"/>
                </a:lnTo>
                <a:lnTo>
                  <a:pt x="28539110" y="3413061"/>
                </a:lnTo>
                <a:lnTo>
                  <a:pt x="27591038" y="4361133"/>
                </a:lnTo>
                <a:close/>
              </a:path>
            </a:pathLst>
          </a:custGeom>
          <a:solidFill>
            <a:srgbClr val="FFFFFF">
              <a:alpha val="9000"/>
            </a:srgbClr>
          </a:solidFill>
          <a:ln w="47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046470A9-0CF0-42A8-90C4-F5BD76CC9781}"/>
              </a:ext>
            </a:extLst>
          </p:cNvPr>
          <p:cNvSpPr/>
          <p:nvPr/>
        </p:nvSpPr>
        <p:spPr>
          <a:xfrm rot="13500000">
            <a:off x="9716602" y="4620380"/>
            <a:ext cx="4941559" cy="709984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BB853A9B-5F2A-4712-8C17-61524D32FB18}"/>
              </a:ext>
            </a:extLst>
          </p:cNvPr>
          <p:cNvSpPr/>
          <p:nvPr/>
        </p:nvSpPr>
        <p:spPr>
          <a:xfrm rot="2700000">
            <a:off x="-2620383" y="4128644"/>
            <a:ext cx="7314210" cy="1050877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B9EBE33-0E19-44F4-BDB8-FA68E5CFC3FC}"/>
              </a:ext>
            </a:extLst>
          </p:cNvPr>
          <p:cNvSpPr/>
          <p:nvPr/>
        </p:nvSpPr>
        <p:spPr>
          <a:xfrm rot="2700000">
            <a:off x="7532881" y="-2886431"/>
            <a:ext cx="4677882" cy="4677882"/>
          </a:xfrm>
          <a:prstGeom prst="rect">
            <a:avLst/>
          </a:prstGeom>
          <a:noFill/>
          <a:ln w="6350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76CC7A4C-5EFA-4453-9B9E-8F7E9C827612}"/>
              </a:ext>
            </a:extLst>
          </p:cNvPr>
          <p:cNvSpPr/>
          <p:nvPr/>
        </p:nvSpPr>
        <p:spPr>
          <a:xfrm rot="2700000">
            <a:off x="8691304" y="6526980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0A542BC-7D98-48B3-A4C5-94EE91F8216A}"/>
              </a:ext>
            </a:extLst>
          </p:cNvPr>
          <p:cNvSpPr/>
          <p:nvPr/>
        </p:nvSpPr>
        <p:spPr>
          <a:xfrm rot="2700000">
            <a:off x="9837922" y="4038098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6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84C66EEC-F21C-4229-A33C-469158C80027}"/>
              </a:ext>
            </a:extLst>
          </p:cNvPr>
          <p:cNvSpPr/>
          <p:nvPr/>
        </p:nvSpPr>
        <p:spPr>
          <a:xfrm rot="13500000">
            <a:off x="-4655846" y="-1685039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1927B2F6-DF6E-4754-952B-B0F8A94CBD5C}"/>
              </a:ext>
            </a:extLst>
          </p:cNvPr>
          <p:cNvSpPr/>
          <p:nvPr/>
        </p:nvSpPr>
        <p:spPr>
          <a:xfrm rot="2700000">
            <a:off x="7433363" y="6222887"/>
            <a:ext cx="3713402" cy="3713402"/>
          </a:xfrm>
          <a:prstGeom prst="rect">
            <a:avLst/>
          </a:prstGeom>
          <a:noFill/>
          <a:ln w="825500" cap="rnd">
            <a:gradFill flip="none" rotWithShape="1">
              <a:gsLst>
                <a:gs pos="20000">
                  <a:srgbClr val="7030A0"/>
                </a:gs>
                <a:gs pos="87000">
                  <a:srgbClr val="003960"/>
                </a:gs>
              </a:gsLst>
              <a:lin ang="81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B6A9F87-3FA6-4EFE-A9D9-076BC7B43A69}"/>
              </a:ext>
            </a:extLst>
          </p:cNvPr>
          <p:cNvSpPr/>
          <p:nvPr/>
        </p:nvSpPr>
        <p:spPr>
          <a:xfrm rot="18900000">
            <a:off x="2388197" y="7175694"/>
            <a:ext cx="748665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83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15A0209-C61E-4ACC-9234-08585004F04D}"/>
              </a:ext>
            </a:extLst>
          </p:cNvPr>
          <p:cNvSpPr/>
          <p:nvPr/>
        </p:nvSpPr>
        <p:spPr>
          <a:xfrm rot="2700000">
            <a:off x="-2351807" y="6329823"/>
            <a:ext cx="7486650" cy="11995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100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7DDF92D-66A7-4299-AF37-7EECC9131A91}"/>
              </a:ext>
            </a:extLst>
          </p:cNvPr>
          <p:cNvSpPr/>
          <p:nvPr/>
        </p:nvSpPr>
        <p:spPr>
          <a:xfrm rot="2700000">
            <a:off x="-4378705" y="3326159"/>
            <a:ext cx="7486650" cy="2056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90FB47D6-38CB-4AA8-BC98-157C0336A2BC}"/>
              </a:ext>
            </a:extLst>
          </p:cNvPr>
          <p:cNvSpPr/>
          <p:nvPr/>
        </p:nvSpPr>
        <p:spPr>
          <a:xfrm rot="2700000">
            <a:off x="-4612197" y="-778158"/>
            <a:ext cx="7486650" cy="628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5E05348C-932A-4E11-B59D-CD2189C02981}"/>
              </a:ext>
            </a:extLst>
          </p:cNvPr>
          <p:cNvSpPr/>
          <p:nvPr/>
        </p:nvSpPr>
        <p:spPr>
          <a:xfrm rot="18900000">
            <a:off x="-5102039" y="5510681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8000">
                <a:srgbClr val="0039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D34CF7E0-BB63-4B14-A0E9-3DFEFCC99962}"/>
              </a:ext>
            </a:extLst>
          </p:cNvPr>
          <p:cNvSpPr/>
          <p:nvPr/>
        </p:nvSpPr>
        <p:spPr>
          <a:xfrm rot="18900000">
            <a:off x="1871380" y="-951594"/>
            <a:ext cx="7486650" cy="2569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030A0"/>
              </a:gs>
              <a:gs pos="71000">
                <a:srgbClr val="0039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48578918-88C9-4BF4-99D1-89A534B1C526}"/>
              </a:ext>
            </a:extLst>
          </p:cNvPr>
          <p:cNvSpPr/>
          <p:nvPr/>
        </p:nvSpPr>
        <p:spPr>
          <a:xfrm rot="2700000">
            <a:off x="-1114369" y="3336995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D965C98-24C9-48A7-9043-35A21908FD44}"/>
              </a:ext>
            </a:extLst>
          </p:cNvPr>
          <p:cNvSpPr/>
          <p:nvPr/>
        </p:nvSpPr>
        <p:spPr>
          <a:xfrm rot="2700000">
            <a:off x="-680883" y="-18838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BFDB91A-08B7-46FA-A701-E41FBB935D95}"/>
              </a:ext>
            </a:extLst>
          </p:cNvPr>
          <p:cNvSpPr/>
          <p:nvPr/>
        </p:nvSpPr>
        <p:spPr>
          <a:xfrm rot="13500000">
            <a:off x="9088430" y="2289194"/>
            <a:ext cx="3745485" cy="105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956">
                <a:srgbClr val="003960">
                  <a:alpha val="0"/>
                </a:srgbClr>
              </a:gs>
              <a:gs pos="0">
                <a:schemeClr val="bg1">
                  <a:lumMod val="95000"/>
                  <a:alpha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591DCCE-6203-4783-9D29-1827B9AF8C6C}"/>
              </a:ext>
            </a:extLst>
          </p:cNvPr>
          <p:cNvSpPr/>
          <p:nvPr/>
        </p:nvSpPr>
        <p:spPr>
          <a:xfrm rot="8100000">
            <a:off x="4496580" y="-417414"/>
            <a:ext cx="4096930" cy="588631"/>
          </a:xfrm>
          <a:custGeom>
            <a:avLst/>
            <a:gdLst>
              <a:gd name="connsiteX0" fmla="*/ 11317521 w 12192729"/>
              <a:gd name="connsiteY0" fmla="*/ 0 h 1751804"/>
              <a:gd name="connsiteX1" fmla="*/ 11458293 w 12192729"/>
              <a:gd name="connsiteY1" fmla="*/ 58243 h 1751804"/>
              <a:gd name="connsiteX2" fmla="*/ 12134418 w 12192729"/>
              <a:gd name="connsiteY2" fmla="*/ 734369 h 1751804"/>
              <a:gd name="connsiteX3" fmla="*/ 12192727 w 12192729"/>
              <a:gd name="connsiteY3" fmla="*/ 875902 h 1751804"/>
              <a:gd name="connsiteX4" fmla="*/ 12134418 w 12192729"/>
              <a:gd name="connsiteY4" fmla="*/ 1017435 h 1751804"/>
              <a:gd name="connsiteX5" fmla="*/ 11458293 w 12192729"/>
              <a:gd name="connsiteY5" fmla="*/ 1693561 h 1751804"/>
              <a:gd name="connsiteX6" fmla="*/ 11176551 w 12192729"/>
              <a:gd name="connsiteY6" fmla="*/ 1693561 h 1751804"/>
              <a:gd name="connsiteX7" fmla="*/ 11176551 w 12192729"/>
              <a:gd name="connsiteY7" fmla="*/ 1411820 h 1751804"/>
              <a:gd name="connsiteX8" fmla="*/ 11712469 w 12192729"/>
              <a:gd name="connsiteY8" fmla="*/ 875902 h 1751804"/>
              <a:gd name="connsiteX9" fmla="*/ 11176551 w 12192729"/>
              <a:gd name="connsiteY9" fmla="*/ 339984 h 1751804"/>
              <a:gd name="connsiteX10" fmla="*/ 11176551 w 12192729"/>
              <a:gd name="connsiteY10" fmla="*/ 58243 h 1751804"/>
              <a:gd name="connsiteX11" fmla="*/ 11317521 w 12192729"/>
              <a:gd name="connsiteY11" fmla="*/ 0 h 1751804"/>
              <a:gd name="connsiteX12" fmla="*/ 10306645 w 12192729"/>
              <a:gd name="connsiteY12" fmla="*/ 0 h 1751804"/>
              <a:gd name="connsiteX13" fmla="*/ 10447417 w 12192729"/>
              <a:gd name="connsiteY13" fmla="*/ 58243 h 1751804"/>
              <a:gd name="connsiteX14" fmla="*/ 11123542 w 12192729"/>
              <a:gd name="connsiteY14" fmla="*/ 734369 h 1751804"/>
              <a:gd name="connsiteX15" fmla="*/ 11181852 w 12192729"/>
              <a:gd name="connsiteY15" fmla="*/ 875902 h 1751804"/>
              <a:gd name="connsiteX16" fmla="*/ 11123542 w 12192729"/>
              <a:gd name="connsiteY16" fmla="*/ 1017435 h 1751804"/>
              <a:gd name="connsiteX17" fmla="*/ 10447417 w 12192729"/>
              <a:gd name="connsiteY17" fmla="*/ 1693561 h 1751804"/>
              <a:gd name="connsiteX18" fmla="*/ 10165675 w 12192729"/>
              <a:gd name="connsiteY18" fmla="*/ 1693561 h 1751804"/>
              <a:gd name="connsiteX19" fmla="*/ 10165675 w 12192729"/>
              <a:gd name="connsiteY19" fmla="*/ 1411820 h 1751804"/>
              <a:gd name="connsiteX20" fmla="*/ 10701593 w 12192729"/>
              <a:gd name="connsiteY20" fmla="*/ 875902 h 1751804"/>
              <a:gd name="connsiteX21" fmla="*/ 10165675 w 12192729"/>
              <a:gd name="connsiteY21" fmla="*/ 339984 h 1751804"/>
              <a:gd name="connsiteX22" fmla="*/ 10165675 w 12192729"/>
              <a:gd name="connsiteY22" fmla="*/ 58243 h 1751804"/>
              <a:gd name="connsiteX23" fmla="*/ 10306645 w 12192729"/>
              <a:gd name="connsiteY23" fmla="*/ 0 h 1751804"/>
              <a:gd name="connsiteX24" fmla="*/ 9296035 w 12192729"/>
              <a:gd name="connsiteY24" fmla="*/ 0 h 1751804"/>
              <a:gd name="connsiteX25" fmla="*/ 9436806 w 12192729"/>
              <a:gd name="connsiteY25" fmla="*/ 58243 h 1751804"/>
              <a:gd name="connsiteX26" fmla="*/ 10112932 w 12192729"/>
              <a:gd name="connsiteY26" fmla="*/ 734369 h 1751804"/>
              <a:gd name="connsiteX27" fmla="*/ 10171242 w 12192729"/>
              <a:gd name="connsiteY27" fmla="*/ 875902 h 1751804"/>
              <a:gd name="connsiteX28" fmla="*/ 10112932 w 12192729"/>
              <a:gd name="connsiteY28" fmla="*/ 1017435 h 1751804"/>
              <a:gd name="connsiteX29" fmla="*/ 9436806 w 12192729"/>
              <a:gd name="connsiteY29" fmla="*/ 1693561 h 1751804"/>
              <a:gd name="connsiteX30" fmla="*/ 9155064 w 12192729"/>
              <a:gd name="connsiteY30" fmla="*/ 1693561 h 1751804"/>
              <a:gd name="connsiteX31" fmla="*/ 9155064 w 12192729"/>
              <a:gd name="connsiteY31" fmla="*/ 1411820 h 1751804"/>
              <a:gd name="connsiteX32" fmla="*/ 9690982 w 12192729"/>
              <a:gd name="connsiteY32" fmla="*/ 875902 h 1751804"/>
              <a:gd name="connsiteX33" fmla="*/ 9155064 w 12192729"/>
              <a:gd name="connsiteY33" fmla="*/ 339984 h 1751804"/>
              <a:gd name="connsiteX34" fmla="*/ 9155064 w 12192729"/>
              <a:gd name="connsiteY34" fmla="*/ 58243 h 1751804"/>
              <a:gd name="connsiteX35" fmla="*/ 9296035 w 12192729"/>
              <a:gd name="connsiteY35" fmla="*/ 0 h 1751804"/>
              <a:gd name="connsiteX36" fmla="*/ 8285159 w 12192729"/>
              <a:gd name="connsiteY36" fmla="*/ 0 h 1751804"/>
              <a:gd name="connsiteX37" fmla="*/ 8425930 w 12192729"/>
              <a:gd name="connsiteY37" fmla="*/ 58243 h 1751804"/>
              <a:gd name="connsiteX38" fmla="*/ 9102055 w 12192729"/>
              <a:gd name="connsiteY38" fmla="*/ 734369 h 1751804"/>
              <a:gd name="connsiteX39" fmla="*/ 9160365 w 12192729"/>
              <a:gd name="connsiteY39" fmla="*/ 875902 h 1751804"/>
              <a:gd name="connsiteX40" fmla="*/ 9102055 w 12192729"/>
              <a:gd name="connsiteY40" fmla="*/ 1017435 h 1751804"/>
              <a:gd name="connsiteX41" fmla="*/ 8425930 w 12192729"/>
              <a:gd name="connsiteY41" fmla="*/ 1693561 h 1751804"/>
              <a:gd name="connsiteX42" fmla="*/ 8144188 w 12192729"/>
              <a:gd name="connsiteY42" fmla="*/ 1693561 h 1751804"/>
              <a:gd name="connsiteX43" fmla="*/ 8144188 w 12192729"/>
              <a:gd name="connsiteY43" fmla="*/ 1411820 h 1751804"/>
              <a:gd name="connsiteX44" fmla="*/ 8680106 w 12192729"/>
              <a:gd name="connsiteY44" fmla="*/ 875902 h 1751804"/>
              <a:gd name="connsiteX45" fmla="*/ 8144188 w 12192729"/>
              <a:gd name="connsiteY45" fmla="*/ 339984 h 1751804"/>
              <a:gd name="connsiteX46" fmla="*/ 8144188 w 12192729"/>
              <a:gd name="connsiteY46" fmla="*/ 58243 h 1751804"/>
              <a:gd name="connsiteX47" fmla="*/ 8285159 w 12192729"/>
              <a:gd name="connsiteY47" fmla="*/ 0 h 1751804"/>
              <a:gd name="connsiteX48" fmla="*/ 7274548 w 12192729"/>
              <a:gd name="connsiteY48" fmla="*/ 0 h 1751804"/>
              <a:gd name="connsiteX49" fmla="*/ 7415319 w 12192729"/>
              <a:gd name="connsiteY49" fmla="*/ 58243 h 1751804"/>
              <a:gd name="connsiteX50" fmla="*/ 8091180 w 12192729"/>
              <a:gd name="connsiteY50" fmla="*/ 734369 h 1751804"/>
              <a:gd name="connsiteX51" fmla="*/ 8149754 w 12192729"/>
              <a:gd name="connsiteY51" fmla="*/ 875902 h 1751804"/>
              <a:gd name="connsiteX52" fmla="*/ 8091444 w 12192729"/>
              <a:gd name="connsiteY52" fmla="*/ 1017435 h 1751804"/>
              <a:gd name="connsiteX53" fmla="*/ 7415319 w 12192729"/>
              <a:gd name="connsiteY53" fmla="*/ 1693561 h 1751804"/>
              <a:gd name="connsiteX54" fmla="*/ 7133577 w 12192729"/>
              <a:gd name="connsiteY54" fmla="*/ 1693561 h 1751804"/>
              <a:gd name="connsiteX55" fmla="*/ 7133577 w 12192729"/>
              <a:gd name="connsiteY55" fmla="*/ 1411820 h 1751804"/>
              <a:gd name="connsiteX56" fmla="*/ 7669495 w 12192729"/>
              <a:gd name="connsiteY56" fmla="*/ 875902 h 1751804"/>
              <a:gd name="connsiteX57" fmla="*/ 7133577 w 12192729"/>
              <a:gd name="connsiteY57" fmla="*/ 339984 h 1751804"/>
              <a:gd name="connsiteX58" fmla="*/ 7133577 w 12192729"/>
              <a:gd name="connsiteY58" fmla="*/ 58243 h 1751804"/>
              <a:gd name="connsiteX59" fmla="*/ 7274548 w 12192729"/>
              <a:gd name="connsiteY59" fmla="*/ 0 h 1751804"/>
              <a:gd name="connsiteX60" fmla="*/ 6263673 w 12192729"/>
              <a:gd name="connsiteY60" fmla="*/ 0 h 1751804"/>
              <a:gd name="connsiteX61" fmla="*/ 6404443 w 12192729"/>
              <a:gd name="connsiteY61" fmla="*/ 58243 h 1751804"/>
              <a:gd name="connsiteX62" fmla="*/ 7080569 w 12192729"/>
              <a:gd name="connsiteY62" fmla="*/ 734369 h 1751804"/>
              <a:gd name="connsiteX63" fmla="*/ 7138879 w 12192729"/>
              <a:gd name="connsiteY63" fmla="*/ 875902 h 1751804"/>
              <a:gd name="connsiteX64" fmla="*/ 7080569 w 12192729"/>
              <a:gd name="connsiteY64" fmla="*/ 1017435 h 1751804"/>
              <a:gd name="connsiteX65" fmla="*/ 6404443 w 12192729"/>
              <a:gd name="connsiteY65" fmla="*/ 1693561 h 1751804"/>
              <a:gd name="connsiteX66" fmla="*/ 6122702 w 12192729"/>
              <a:gd name="connsiteY66" fmla="*/ 1693561 h 1751804"/>
              <a:gd name="connsiteX67" fmla="*/ 6122702 w 12192729"/>
              <a:gd name="connsiteY67" fmla="*/ 1411820 h 1751804"/>
              <a:gd name="connsiteX68" fmla="*/ 6658620 w 12192729"/>
              <a:gd name="connsiteY68" fmla="*/ 875902 h 1751804"/>
              <a:gd name="connsiteX69" fmla="*/ 6122702 w 12192729"/>
              <a:gd name="connsiteY69" fmla="*/ 339984 h 1751804"/>
              <a:gd name="connsiteX70" fmla="*/ 6122702 w 12192729"/>
              <a:gd name="connsiteY70" fmla="*/ 58243 h 1751804"/>
              <a:gd name="connsiteX71" fmla="*/ 6263673 w 12192729"/>
              <a:gd name="connsiteY71" fmla="*/ 0 h 1751804"/>
              <a:gd name="connsiteX72" fmla="*/ 5253062 w 12192729"/>
              <a:gd name="connsiteY72" fmla="*/ 0 h 1751804"/>
              <a:gd name="connsiteX73" fmla="*/ 5393832 w 12192729"/>
              <a:gd name="connsiteY73" fmla="*/ 58243 h 1751804"/>
              <a:gd name="connsiteX74" fmla="*/ 6069694 w 12192729"/>
              <a:gd name="connsiteY74" fmla="*/ 734369 h 1751804"/>
              <a:gd name="connsiteX75" fmla="*/ 6128268 w 12192729"/>
              <a:gd name="connsiteY75" fmla="*/ 875902 h 1751804"/>
              <a:gd name="connsiteX76" fmla="*/ 6069958 w 12192729"/>
              <a:gd name="connsiteY76" fmla="*/ 1017435 h 1751804"/>
              <a:gd name="connsiteX77" fmla="*/ 5393832 w 12192729"/>
              <a:gd name="connsiteY77" fmla="*/ 1693561 h 1751804"/>
              <a:gd name="connsiteX78" fmla="*/ 5112092 w 12192729"/>
              <a:gd name="connsiteY78" fmla="*/ 1693561 h 1751804"/>
              <a:gd name="connsiteX79" fmla="*/ 5112092 w 12192729"/>
              <a:gd name="connsiteY79" fmla="*/ 1411820 h 1751804"/>
              <a:gd name="connsiteX80" fmla="*/ 5648009 w 12192729"/>
              <a:gd name="connsiteY80" fmla="*/ 875902 h 1751804"/>
              <a:gd name="connsiteX81" fmla="*/ 5112092 w 12192729"/>
              <a:gd name="connsiteY81" fmla="*/ 339984 h 1751804"/>
              <a:gd name="connsiteX82" fmla="*/ 5112092 w 12192729"/>
              <a:gd name="connsiteY82" fmla="*/ 58243 h 1751804"/>
              <a:gd name="connsiteX83" fmla="*/ 5253062 w 12192729"/>
              <a:gd name="connsiteY83" fmla="*/ 0 h 1751804"/>
              <a:gd name="connsiteX84" fmla="*/ 4242186 w 12192729"/>
              <a:gd name="connsiteY84" fmla="*/ 0 h 1751804"/>
              <a:gd name="connsiteX85" fmla="*/ 4382956 w 12192729"/>
              <a:gd name="connsiteY85" fmla="*/ 58243 h 1751804"/>
              <a:gd name="connsiteX86" fmla="*/ 5059083 w 12192729"/>
              <a:gd name="connsiteY86" fmla="*/ 734369 h 1751804"/>
              <a:gd name="connsiteX87" fmla="*/ 5117392 w 12192729"/>
              <a:gd name="connsiteY87" fmla="*/ 875902 h 1751804"/>
              <a:gd name="connsiteX88" fmla="*/ 5059083 w 12192729"/>
              <a:gd name="connsiteY88" fmla="*/ 1017435 h 1751804"/>
              <a:gd name="connsiteX89" fmla="*/ 4382956 w 12192729"/>
              <a:gd name="connsiteY89" fmla="*/ 1693561 h 1751804"/>
              <a:gd name="connsiteX90" fmla="*/ 4101216 w 12192729"/>
              <a:gd name="connsiteY90" fmla="*/ 1693561 h 1751804"/>
              <a:gd name="connsiteX91" fmla="*/ 4101216 w 12192729"/>
              <a:gd name="connsiteY91" fmla="*/ 1411820 h 1751804"/>
              <a:gd name="connsiteX92" fmla="*/ 4637134 w 12192729"/>
              <a:gd name="connsiteY92" fmla="*/ 875902 h 1751804"/>
              <a:gd name="connsiteX93" fmla="*/ 4101216 w 12192729"/>
              <a:gd name="connsiteY93" fmla="*/ 339984 h 1751804"/>
              <a:gd name="connsiteX94" fmla="*/ 4101216 w 12192729"/>
              <a:gd name="connsiteY94" fmla="*/ 58243 h 1751804"/>
              <a:gd name="connsiteX95" fmla="*/ 4242186 w 12192729"/>
              <a:gd name="connsiteY95" fmla="*/ 0 h 1751804"/>
              <a:gd name="connsiteX96" fmla="*/ 3231575 w 12192729"/>
              <a:gd name="connsiteY96" fmla="*/ 0 h 1751804"/>
              <a:gd name="connsiteX97" fmla="*/ 3372347 w 12192729"/>
              <a:gd name="connsiteY97" fmla="*/ 58243 h 1751804"/>
              <a:gd name="connsiteX98" fmla="*/ 4048207 w 12192729"/>
              <a:gd name="connsiteY98" fmla="*/ 734369 h 1751804"/>
              <a:gd name="connsiteX99" fmla="*/ 4106782 w 12192729"/>
              <a:gd name="connsiteY99" fmla="*/ 875902 h 1751804"/>
              <a:gd name="connsiteX100" fmla="*/ 4048472 w 12192729"/>
              <a:gd name="connsiteY100" fmla="*/ 1017435 h 1751804"/>
              <a:gd name="connsiteX101" fmla="*/ 3372347 w 12192729"/>
              <a:gd name="connsiteY101" fmla="*/ 1693561 h 1751804"/>
              <a:gd name="connsiteX102" fmla="*/ 3090605 w 12192729"/>
              <a:gd name="connsiteY102" fmla="*/ 1693561 h 1751804"/>
              <a:gd name="connsiteX103" fmla="*/ 3090605 w 12192729"/>
              <a:gd name="connsiteY103" fmla="*/ 1411820 h 1751804"/>
              <a:gd name="connsiteX104" fmla="*/ 3626523 w 12192729"/>
              <a:gd name="connsiteY104" fmla="*/ 875902 h 1751804"/>
              <a:gd name="connsiteX105" fmla="*/ 3090605 w 12192729"/>
              <a:gd name="connsiteY105" fmla="*/ 339984 h 1751804"/>
              <a:gd name="connsiteX106" fmla="*/ 3090605 w 12192729"/>
              <a:gd name="connsiteY106" fmla="*/ 58243 h 1751804"/>
              <a:gd name="connsiteX107" fmla="*/ 3231575 w 12192729"/>
              <a:gd name="connsiteY107" fmla="*/ 0 h 1751804"/>
              <a:gd name="connsiteX108" fmla="*/ 2220699 w 12192729"/>
              <a:gd name="connsiteY108" fmla="*/ 0 h 1751804"/>
              <a:gd name="connsiteX109" fmla="*/ 2361470 w 12192729"/>
              <a:gd name="connsiteY109" fmla="*/ 58243 h 1751804"/>
              <a:gd name="connsiteX110" fmla="*/ 3037596 w 12192729"/>
              <a:gd name="connsiteY110" fmla="*/ 734369 h 1751804"/>
              <a:gd name="connsiteX111" fmla="*/ 3095906 w 12192729"/>
              <a:gd name="connsiteY111" fmla="*/ 875902 h 1751804"/>
              <a:gd name="connsiteX112" fmla="*/ 3037596 w 12192729"/>
              <a:gd name="connsiteY112" fmla="*/ 1017435 h 1751804"/>
              <a:gd name="connsiteX113" fmla="*/ 2361470 w 12192729"/>
              <a:gd name="connsiteY113" fmla="*/ 1693561 h 1751804"/>
              <a:gd name="connsiteX114" fmla="*/ 2079729 w 12192729"/>
              <a:gd name="connsiteY114" fmla="*/ 1693561 h 1751804"/>
              <a:gd name="connsiteX115" fmla="*/ 2079729 w 12192729"/>
              <a:gd name="connsiteY115" fmla="*/ 1411820 h 1751804"/>
              <a:gd name="connsiteX116" fmla="*/ 2615647 w 12192729"/>
              <a:gd name="connsiteY116" fmla="*/ 875902 h 1751804"/>
              <a:gd name="connsiteX117" fmla="*/ 2079729 w 12192729"/>
              <a:gd name="connsiteY117" fmla="*/ 339984 h 1751804"/>
              <a:gd name="connsiteX118" fmla="*/ 2079729 w 12192729"/>
              <a:gd name="connsiteY118" fmla="*/ 58243 h 1751804"/>
              <a:gd name="connsiteX119" fmla="*/ 2220699 w 12192729"/>
              <a:gd name="connsiteY119" fmla="*/ 0 h 1751804"/>
              <a:gd name="connsiteX120" fmla="*/ 1209825 w 12192729"/>
              <a:gd name="connsiteY120" fmla="*/ 0 h 1751804"/>
              <a:gd name="connsiteX121" fmla="*/ 1350596 w 12192729"/>
              <a:gd name="connsiteY121" fmla="*/ 58243 h 1751804"/>
              <a:gd name="connsiteX122" fmla="*/ 2026722 w 12192729"/>
              <a:gd name="connsiteY122" fmla="*/ 734369 h 1751804"/>
              <a:gd name="connsiteX123" fmla="*/ 2085296 w 12192729"/>
              <a:gd name="connsiteY123" fmla="*/ 875902 h 1751804"/>
              <a:gd name="connsiteX124" fmla="*/ 2026986 w 12192729"/>
              <a:gd name="connsiteY124" fmla="*/ 1017435 h 1751804"/>
              <a:gd name="connsiteX125" fmla="*/ 1350861 w 12192729"/>
              <a:gd name="connsiteY125" fmla="*/ 1693561 h 1751804"/>
              <a:gd name="connsiteX126" fmla="*/ 1069119 w 12192729"/>
              <a:gd name="connsiteY126" fmla="*/ 1693561 h 1751804"/>
              <a:gd name="connsiteX127" fmla="*/ 1069119 w 12192729"/>
              <a:gd name="connsiteY127" fmla="*/ 1411820 h 1751804"/>
              <a:gd name="connsiteX128" fmla="*/ 1604772 w 12192729"/>
              <a:gd name="connsiteY128" fmla="*/ 875902 h 1751804"/>
              <a:gd name="connsiteX129" fmla="*/ 1068854 w 12192729"/>
              <a:gd name="connsiteY129" fmla="*/ 339984 h 1751804"/>
              <a:gd name="connsiteX130" fmla="*/ 1068854 w 12192729"/>
              <a:gd name="connsiteY130" fmla="*/ 58243 h 1751804"/>
              <a:gd name="connsiteX131" fmla="*/ 1209825 w 12192729"/>
              <a:gd name="connsiteY131" fmla="*/ 0 h 1751804"/>
              <a:gd name="connsiteX132" fmla="*/ 199114 w 12192729"/>
              <a:gd name="connsiteY132" fmla="*/ 0 h 1751804"/>
              <a:gd name="connsiteX133" fmla="*/ 339985 w 12192729"/>
              <a:gd name="connsiteY133" fmla="*/ 58243 h 1751804"/>
              <a:gd name="connsiteX134" fmla="*/ 1016110 w 12192729"/>
              <a:gd name="connsiteY134" fmla="*/ 734369 h 1751804"/>
              <a:gd name="connsiteX135" fmla="*/ 1074420 w 12192729"/>
              <a:gd name="connsiteY135" fmla="*/ 875902 h 1751804"/>
              <a:gd name="connsiteX136" fmla="*/ 1016110 w 12192729"/>
              <a:gd name="connsiteY136" fmla="*/ 1017435 h 1751804"/>
              <a:gd name="connsiteX137" fmla="*/ 339985 w 12192729"/>
              <a:gd name="connsiteY137" fmla="*/ 1693561 h 1751804"/>
              <a:gd name="connsiteX138" fmla="*/ 58243 w 12192729"/>
              <a:gd name="connsiteY138" fmla="*/ 1693561 h 1751804"/>
              <a:gd name="connsiteX139" fmla="*/ 58243 w 12192729"/>
              <a:gd name="connsiteY139" fmla="*/ 1411820 h 1751804"/>
              <a:gd name="connsiteX140" fmla="*/ 594161 w 12192729"/>
              <a:gd name="connsiteY140" fmla="*/ 875902 h 1751804"/>
              <a:gd name="connsiteX141" fmla="*/ 58243 w 12192729"/>
              <a:gd name="connsiteY141" fmla="*/ 339984 h 1751804"/>
              <a:gd name="connsiteX142" fmla="*/ 58243 w 12192729"/>
              <a:gd name="connsiteY142" fmla="*/ 58243 h 1751804"/>
              <a:gd name="connsiteX143" fmla="*/ 199114 w 12192729"/>
              <a:gd name="connsiteY143" fmla="*/ 0 h 175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729" h="1751804">
                <a:moveTo>
                  <a:pt x="11317521" y="0"/>
                </a:moveTo>
                <a:cubicBezTo>
                  <a:pt x="11368509" y="0"/>
                  <a:pt x="11419464" y="19415"/>
                  <a:pt x="11458293" y="58243"/>
                </a:cubicBezTo>
                <a:lnTo>
                  <a:pt x="12134418" y="734369"/>
                </a:lnTo>
                <a:cubicBezTo>
                  <a:pt x="12173380" y="773330"/>
                  <a:pt x="12192727" y="824749"/>
                  <a:pt x="12192727" y="875902"/>
                </a:cubicBezTo>
                <a:cubicBezTo>
                  <a:pt x="12192993" y="927056"/>
                  <a:pt x="12173380" y="978474"/>
                  <a:pt x="12134418" y="1017435"/>
                </a:cubicBezTo>
                <a:lnTo>
                  <a:pt x="11458293" y="1693561"/>
                </a:lnTo>
                <a:cubicBezTo>
                  <a:pt x="11380369" y="1771219"/>
                  <a:pt x="11254209" y="1771219"/>
                  <a:pt x="11176551" y="1693561"/>
                </a:cubicBezTo>
                <a:cubicBezTo>
                  <a:pt x="11098894" y="1615638"/>
                  <a:pt x="11098894" y="1489478"/>
                  <a:pt x="11176551" y="1411820"/>
                </a:cubicBezTo>
                <a:lnTo>
                  <a:pt x="11712469" y="875902"/>
                </a:lnTo>
                <a:lnTo>
                  <a:pt x="11176551" y="339984"/>
                </a:lnTo>
                <a:cubicBezTo>
                  <a:pt x="11098894" y="262062"/>
                  <a:pt x="11098894" y="135901"/>
                  <a:pt x="11176551" y="58243"/>
                </a:cubicBezTo>
                <a:cubicBezTo>
                  <a:pt x="11215512" y="19415"/>
                  <a:pt x="11266533" y="0"/>
                  <a:pt x="11317521" y="0"/>
                </a:cubicBezTo>
                <a:close/>
                <a:moveTo>
                  <a:pt x="10306645" y="0"/>
                </a:moveTo>
                <a:cubicBezTo>
                  <a:pt x="10357633" y="0"/>
                  <a:pt x="10408588" y="19415"/>
                  <a:pt x="10447417" y="58243"/>
                </a:cubicBezTo>
                <a:lnTo>
                  <a:pt x="11123542" y="734369"/>
                </a:lnTo>
                <a:cubicBezTo>
                  <a:pt x="11162770" y="773330"/>
                  <a:pt x="11182117" y="824749"/>
                  <a:pt x="11181852" y="875902"/>
                </a:cubicBezTo>
                <a:cubicBezTo>
                  <a:pt x="11182117" y="927056"/>
                  <a:pt x="11162504" y="978474"/>
                  <a:pt x="11123542" y="1017435"/>
                </a:cubicBezTo>
                <a:lnTo>
                  <a:pt x="10447417" y="1693561"/>
                </a:lnTo>
                <a:cubicBezTo>
                  <a:pt x="10369494" y="1771219"/>
                  <a:pt x="10243333" y="1771219"/>
                  <a:pt x="10165675" y="1693561"/>
                </a:cubicBezTo>
                <a:cubicBezTo>
                  <a:pt x="10088018" y="1615638"/>
                  <a:pt x="10088018" y="1489478"/>
                  <a:pt x="10165675" y="1411820"/>
                </a:cubicBezTo>
                <a:lnTo>
                  <a:pt x="10701593" y="875902"/>
                </a:lnTo>
                <a:lnTo>
                  <a:pt x="10165675" y="339984"/>
                </a:lnTo>
                <a:cubicBezTo>
                  <a:pt x="10088018" y="262062"/>
                  <a:pt x="10088018" y="135901"/>
                  <a:pt x="10165675" y="58243"/>
                </a:cubicBezTo>
                <a:cubicBezTo>
                  <a:pt x="10204636" y="19415"/>
                  <a:pt x="10255657" y="0"/>
                  <a:pt x="10306645" y="0"/>
                </a:cubicBezTo>
                <a:close/>
                <a:moveTo>
                  <a:pt x="9296035" y="0"/>
                </a:moveTo>
                <a:cubicBezTo>
                  <a:pt x="9347023" y="0"/>
                  <a:pt x="9397977" y="19415"/>
                  <a:pt x="9436806" y="58243"/>
                </a:cubicBezTo>
                <a:lnTo>
                  <a:pt x="10112932" y="734369"/>
                </a:lnTo>
                <a:cubicBezTo>
                  <a:pt x="10151893" y="773330"/>
                  <a:pt x="10171242" y="824749"/>
                  <a:pt x="10171242" y="875902"/>
                </a:cubicBezTo>
                <a:cubicBezTo>
                  <a:pt x="10171506" y="927056"/>
                  <a:pt x="10151893" y="978474"/>
                  <a:pt x="10112932" y="1017435"/>
                </a:cubicBezTo>
                <a:lnTo>
                  <a:pt x="9436806" y="1693561"/>
                </a:lnTo>
                <a:cubicBezTo>
                  <a:pt x="9358883" y="1771219"/>
                  <a:pt x="9232722" y="1771219"/>
                  <a:pt x="9155064" y="1693561"/>
                </a:cubicBezTo>
                <a:cubicBezTo>
                  <a:pt x="9077407" y="1615638"/>
                  <a:pt x="9077407" y="1489478"/>
                  <a:pt x="9155064" y="1411820"/>
                </a:cubicBezTo>
                <a:lnTo>
                  <a:pt x="9690982" y="875902"/>
                </a:lnTo>
                <a:lnTo>
                  <a:pt x="9155064" y="339984"/>
                </a:lnTo>
                <a:cubicBezTo>
                  <a:pt x="9077407" y="262062"/>
                  <a:pt x="9077407" y="135901"/>
                  <a:pt x="9155064" y="58243"/>
                </a:cubicBezTo>
                <a:cubicBezTo>
                  <a:pt x="9194026" y="19415"/>
                  <a:pt x="9245047" y="0"/>
                  <a:pt x="9296035" y="0"/>
                </a:cubicBezTo>
                <a:close/>
                <a:moveTo>
                  <a:pt x="8285159" y="0"/>
                </a:moveTo>
                <a:cubicBezTo>
                  <a:pt x="8336146" y="0"/>
                  <a:pt x="8387101" y="19415"/>
                  <a:pt x="8425930" y="58243"/>
                </a:cubicBezTo>
                <a:lnTo>
                  <a:pt x="9102055" y="734369"/>
                </a:lnTo>
                <a:cubicBezTo>
                  <a:pt x="9141282" y="773330"/>
                  <a:pt x="9160630" y="824749"/>
                  <a:pt x="9160365" y="875902"/>
                </a:cubicBezTo>
                <a:cubicBezTo>
                  <a:pt x="9160630" y="927056"/>
                  <a:pt x="9141017" y="978474"/>
                  <a:pt x="9102055" y="1017435"/>
                </a:cubicBezTo>
                <a:lnTo>
                  <a:pt x="8425930" y="1693561"/>
                </a:lnTo>
                <a:cubicBezTo>
                  <a:pt x="8348007" y="1771219"/>
                  <a:pt x="8221846" y="1771219"/>
                  <a:pt x="8144188" y="1693561"/>
                </a:cubicBezTo>
                <a:cubicBezTo>
                  <a:pt x="8066531" y="1615638"/>
                  <a:pt x="8066531" y="1489478"/>
                  <a:pt x="8144188" y="1411820"/>
                </a:cubicBezTo>
                <a:lnTo>
                  <a:pt x="8680106" y="875902"/>
                </a:lnTo>
                <a:lnTo>
                  <a:pt x="8144188" y="339984"/>
                </a:lnTo>
                <a:cubicBezTo>
                  <a:pt x="8066531" y="262062"/>
                  <a:pt x="8066531" y="135901"/>
                  <a:pt x="8144188" y="58243"/>
                </a:cubicBezTo>
                <a:cubicBezTo>
                  <a:pt x="8183150" y="19415"/>
                  <a:pt x="8234171" y="0"/>
                  <a:pt x="8285159" y="0"/>
                </a:cubicBezTo>
                <a:close/>
                <a:moveTo>
                  <a:pt x="7274548" y="0"/>
                </a:moveTo>
                <a:cubicBezTo>
                  <a:pt x="7325536" y="0"/>
                  <a:pt x="7376490" y="19415"/>
                  <a:pt x="7415319" y="58243"/>
                </a:cubicBezTo>
                <a:lnTo>
                  <a:pt x="8091180" y="734369"/>
                </a:lnTo>
                <a:cubicBezTo>
                  <a:pt x="8130406" y="773330"/>
                  <a:pt x="8149754" y="824749"/>
                  <a:pt x="8149754" y="875902"/>
                </a:cubicBezTo>
                <a:cubicBezTo>
                  <a:pt x="8150019" y="927056"/>
                  <a:pt x="8130406" y="978474"/>
                  <a:pt x="8091444" y="1017435"/>
                </a:cubicBezTo>
                <a:lnTo>
                  <a:pt x="7415319" y="1693561"/>
                </a:lnTo>
                <a:cubicBezTo>
                  <a:pt x="7337396" y="1771219"/>
                  <a:pt x="7211235" y="1771219"/>
                  <a:pt x="7133577" y="1693561"/>
                </a:cubicBezTo>
                <a:cubicBezTo>
                  <a:pt x="7055920" y="1615638"/>
                  <a:pt x="7055920" y="1489478"/>
                  <a:pt x="7133577" y="1411820"/>
                </a:cubicBezTo>
                <a:lnTo>
                  <a:pt x="7669495" y="875902"/>
                </a:lnTo>
                <a:lnTo>
                  <a:pt x="7133577" y="339984"/>
                </a:lnTo>
                <a:cubicBezTo>
                  <a:pt x="7055920" y="262062"/>
                  <a:pt x="7055920" y="135901"/>
                  <a:pt x="7133577" y="58243"/>
                </a:cubicBezTo>
                <a:cubicBezTo>
                  <a:pt x="7172539" y="19415"/>
                  <a:pt x="7223560" y="0"/>
                  <a:pt x="7274548" y="0"/>
                </a:cubicBezTo>
                <a:close/>
                <a:moveTo>
                  <a:pt x="6263673" y="0"/>
                </a:moveTo>
                <a:cubicBezTo>
                  <a:pt x="6314660" y="0"/>
                  <a:pt x="6365615" y="19415"/>
                  <a:pt x="6404443" y="58243"/>
                </a:cubicBezTo>
                <a:lnTo>
                  <a:pt x="7080569" y="734369"/>
                </a:lnTo>
                <a:cubicBezTo>
                  <a:pt x="7119531" y="773330"/>
                  <a:pt x="7139144" y="824749"/>
                  <a:pt x="7138879" y="875902"/>
                </a:cubicBezTo>
                <a:cubicBezTo>
                  <a:pt x="7139144" y="927056"/>
                  <a:pt x="7119531" y="978474"/>
                  <a:pt x="7080569" y="1017435"/>
                </a:cubicBezTo>
                <a:lnTo>
                  <a:pt x="6404443" y="1693561"/>
                </a:lnTo>
                <a:cubicBezTo>
                  <a:pt x="6326521" y="1771219"/>
                  <a:pt x="6200360" y="1771219"/>
                  <a:pt x="6122702" y="1693561"/>
                </a:cubicBezTo>
                <a:cubicBezTo>
                  <a:pt x="6045046" y="1615638"/>
                  <a:pt x="6045046" y="1489478"/>
                  <a:pt x="6122702" y="1411820"/>
                </a:cubicBezTo>
                <a:lnTo>
                  <a:pt x="6658620" y="875902"/>
                </a:lnTo>
                <a:lnTo>
                  <a:pt x="6122702" y="339984"/>
                </a:lnTo>
                <a:cubicBezTo>
                  <a:pt x="6045046" y="262062"/>
                  <a:pt x="6045046" y="135901"/>
                  <a:pt x="6122702" y="58243"/>
                </a:cubicBezTo>
                <a:cubicBezTo>
                  <a:pt x="6161664" y="19415"/>
                  <a:pt x="6212685" y="0"/>
                  <a:pt x="6263673" y="0"/>
                </a:cubicBezTo>
                <a:close/>
                <a:moveTo>
                  <a:pt x="5253062" y="0"/>
                </a:moveTo>
                <a:cubicBezTo>
                  <a:pt x="5304049" y="0"/>
                  <a:pt x="5355004" y="19415"/>
                  <a:pt x="5393832" y="58243"/>
                </a:cubicBezTo>
                <a:lnTo>
                  <a:pt x="6069694" y="734369"/>
                </a:lnTo>
                <a:cubicBezTo>
                  <a:pt x="6108920" y="773330"/>
                  <a:pt x="6128268" y="824749"/>
                  <a:pt x="6128268" y="875902"/>
                </a:cubicBezTo>
                <a:cubicBezTo>
                  <a:pt x="6128533" y="927056"/>
                  <a:pt x="6108920" y="978474"/>
                  <a:pt x="6069958" y="1017435"/>
                </a:cubicBezTo>
                <a:lnTo>
                  <a:pt x="5393832" y="1693561"/>
                </a:lnTo>
                <a:cubicBezTo>
                  <a:pt x="5315910" y="1771219"/>
                  <a:pt x="5189749" y="1771219"/>
                  <a:pt x="5112092" y="1693561"/>
                </a:cubicBezTo>
                <a:cubicBezTo>
                  <a:pt x="5034434" y="1615638"/>
                  <a:pt x="5034434" y="1489478"/>
                  <a:pt x="5112092" y="1411820"/>
                </a:cubicBezTo>
                <a:lnTo>
                  <a:pt x="5648009" y="875902"/>
                </a:lnTo>
                <a:lnTo>
                  <a:pt x="5112092" y="339984"/>
                </a:lnTo>
                <a:cubicBezTo>
                  <a:pt x="5034434" y="262062"/>
                  <a:pt x="5034434" y="135901"/>
                  <a:pt x="5112092" y="58243"/>
                </a:cubicBezTo>
                <a:cubicBezTo>
                  <a:pt x="5151053" y="19415"/>
                  <a:pt x="5202074" y="0"/>
                  <a:pt x="5253062" y="0"/>
                </a:cubicBezTo>
                <a:close/>
                <a:moveTo>
                  <a:pt x="4242186" y="0"/>
                </a:moveTo>
                <a:cubicBezTo>
                  <a:pt x="4293173" y="0"/>
                  <a:pt x="4344128" y="19415"/>
                  <a:pt x="4382956" y="58243"/>
                </a:cubicBezTo>
                <a:lnTo>
                  <a:pt x="5059083" y="734369"/>
                </a:lnTo>
                <a:cubicBezTo>
                  <a:pt x="5098044" y="773330"/>
                  <a:pt x="5117657" y="824749"/>
                  <a:pt x="5117392" y="875902"/>
                </a:cubicBezTo>
                <a:cubicBezTo>
                  <a:pt x="5117657" y="927056"/>
                  <a:pt x="5098044" y="978474"/>
                  <a:pt x="5059083" y="1017435"/>
                </a:cubicBezTo>
                <a:lnTo>
                  <a:pt x="4382956" y="1693561"/>
                </a:lnTo>
                <a:cubicBezTo>
                  <a:pt x="4305034" y="1771219"/>
                  <a:pt x="4178874" y="1771219"/>
                  <a:pt x="4101216" y="1693561"/>
                </a:cubicBezTo>
                <a:cubicBezTo>
                  <a:pt x="4023559" y="1615638"/>
                  <a:pt x="4023559" y="1489478"/>
                  <a:pt x="4101216" y="1411820"/>
                </a:cubicBezTo>
                <a:lnTo>
                  <a:pt x="4637134" y="875902"/>
                </a:lnTo>
                <a:lnTo>
                  <a:pt x="4101216" y="339984"/>
                </a:lnTo>
                <a:cubicBezTo>
                  <a:pt x="4023559" y="262062"/>
                  <a:pt x="4023559" y="135901"/>
                  <a:pt x="4101216" y="58243"/>
                </a:cubicBezTo>
                <a:cubicBezTo>
                  <a:pt x="4140178" y="19415"/>
                  <a:pt x="4191199" y="0"/>
                  <a:pt x="4242186" y="0"/>
                </a:cubicBezTo>
                <a:close/>
                <a:moveTo>
                  <a:pt x="3231575" y="0"/>
                </a:moveTo>
                <a:cubicBezTo>
                  <a:pt x="3282563" y="0"/>
                  <a:pt x="3333518" y="19415"/>
                  <a:pt x="3372347" y="58243"/>
                </a:cubicBezTo>
                <a:lnTo>
                  <a:pt x="4048207" y="734369"/>
                </a:lnTo>
                <a:cubicBezTo>
                  <a:pt x="4087434" y="773330"/>
                  <a:pt x="4106782" y="824749"/>
                  <a:pt x="4106782" y="875902"/>
                </a:cubicBezTo>
                <a:cubicBezTo>
                  <a:pt x="4107047" y="927056"/>
                  <a:pt x="4087434" y="978474"/>
                  <a:pt x="4048472" y="1017435"/>
                </a:cubicBezTo>
                <a:lnTo>
                  <a:pt x="3372347" y="1693561"/>
                </a:lnTo>
                <a:cubicBezTo>
                  <a:pt x="3294424" y="1771219"/>
                  <a:pt x="3168262" y="1771219"/>
                  <a:pt x="3090605" y="1693561"/>
                </a:cubicBezTo>
                <a:cubicBezTo>
                  <a:pt x="3012948" y="1615638"/>
                  <a:pt x="3012948" y="1489478"/>
                  <a:pt x="3090605" y="1411820"/>
                </a:cubicBezTo>
                <a:lnTo>
                  <a:pt x="3626523" y="875902"/>
                </a:lnTo>
                <a:lnTo>
                  <a:pt x="3090605" y="339984"/>
                </a:lnTo>
                <a:cubicBezTo>
                  <a:pt x="3012948" y="262062"/>
                  <a:pt x="3012948" y="135901"/>
                  <a:pt x="3090605" y="58243"/>
                </a:cubicBezTo>
                <a:cubicBezTo>
                  <a:pt x="3129567" y="19415"/>
                  <a:pt x="3180588" y="0"/>
                  <a:pt x="3231575" y="0"/>
                </a:cubicBezTo>
                <a:close/>
                <a:moveTo>
                  <a:pt x="2220699" y="0"/>
                </a:moveTo>
                <a:cubicBezTo>
                  <a:pt x="2271687" y="0"/>
                  <a:pt x="2322641" y="19415"/>
                  <a:pt x="2361470" y="58243"/>
                </a:cubicBezTo>
                <a:lnTo>
                  <a:pt x="3037596" y="734369"/>
                </a:lnTo>
                <a:cubicBezTo>
                  <a:pt x="3076558" y="773330"/>
                  <a:pt x="3095906" y="824749"/>
                  <a:pt x="3095906" y="875902"/>
                </a:cubicBezTo>
                <a:cubicBezTo>
                  <a:pt x="3096171" y="927056"/>
                  <a:pt x="3076558" y="978474"/>
                  <a:pt x="3037596" y="1017435"/>
                </a:cubicBezTo>
                <a:lnTo>
                  <a:pt x="2361470" y="1693561"/>
                </a:lnTo>
                <a:cubicBezTo>
                  <a:pt x="2283548" y="1771219"/>
                  <a:pt x="2157387" y="1771219"/>
                  <a:pt x="2079729" y="1693561"/>
                </a:cubicBezTo>
                <a:cubicBezTo>
                  <a:pt x="2002072" y="1615638"/>
                  <a:pt x="2002072" y="1489478"/>
                  <a:pt x="2079729" y="1411820"/>
                </a:cubicBezTo>
                <a:lnTo>
                  <a:pt x="2615647" y="875902"/>
                </a:lnTo>
                <a:lnTo>
                  <a:pt x="2079729" y="339984"/>
                </a:lnTo>
                <a:cubicBezTo>
                  <a:pt x="2002072" y="262062"/>
                  <a:pt x="2002072" y="135901"/>
                  <a:pt x="2079729" y="58243"/>
                </a:cubicBezTo>
                <a:cubicBezTo>
                  <a:pt x="2118691" y="19415"/>
                  <a:pt x="2169711" y="0"/>
                  <a:pt x="2220699" y="0"/>
                </a:cubicBezTo>
                <a:close/>
                <a:moveTo>
                  <a:pt x="1209825" y="0"/>
                </a:moveTo>
                <a:cubicBezTo>
                  <a:pt x="1260812" y="0"/>
                  <a:pt x="1311767" y="19415"/>
                  <a:pt x="1350596" y="58243"/>
                </a:cubicBezTo>
                <a:lnTo>
                  <a:pt x="2026722" y="734369"/>
                </a:lnTo>
                <a:cubicBezTo>
                  <a:pt x="2065948" y="773330"/>
                  <a:pt x="2085296" y="824749"/>
                  <a:pt x="2085296" y="875902"/>
                </a:cubicBezTo>
                <a:cubicBezTo>
                  <a:pt x="2085561" y="927056"/>
                  <a:pt x="2065948" y="978474"/>
                  <a:pt x="2026986" y="1017435"/>
                </a:cubicBezTo>
                <a:lnTo>
                  <a:pt x="1350861" y="1693561"/>
                </a:lnTo>
                <a:cubicBezTo>
                  <a:pt x="1272938" y="1771219"/>
                  <a:pt x="1146777" y="1771219"/>
                  <a:pt x="1069119" y="1693561"/>
                </a:cubicBezTo>
                <a:cubicBezTo>
                  <a:pt x="991462" y="1615638"/>
                  <a:pt x="991462" y="1489478"/>
                  <a:pt x="1069119" y="1411820"/>
                </a:cubicBezTo>
                <a:lnTo>
                  <a:pt x="1604772" y="875902"/>
                </a:lnTo>
                <a:lnTo>
                  <a:pt x="1068854" y="339984"/>
                </a:lnTo>
                <a:cubicBezTo>
                  <a:pt x="991197" y="262062"/>
                  <a:pt x="991197" y="135901"/>
                  <a:pt x="1068854" y="58243"/>
                </a:cubicBezTo>
                <a:cubicBezTo>
                  <a:pt x="1107816" y="19415"/>
                  <a:pt x="1158837" y="0"/>
                  <a:pt x="1209825" y="0"/>
                </a:cubicBezTo>
                <a:close/>
                <a:moveTo>
                  <a:pt x="199114" y="0"/>
                </a:moveTo>
                <a:cubicBezTo>
                  <a:pt x="250069" y="0"/>
                  <a:pt x="301024" y="19415"/>
                  <a:pt x="339985" y="58243"/>
                </a:cubicBezTo>
                <a:lnTo>
                  <a:pt x="1016110" y="734369"/>
                </a:lnTo>
                <a:cubicBezTo>
                  <a:pt x="1055072" y="773330"/>
                  <a:pt x="1074420" y="824749"/>
                  <a:pt x="1074420" y="875902"/>
                </a:cubicBezTo>
                <a:cubicBezTo>
                  <a:pt x="1074685" y="927056"/>
                  <a:pt x="1055072" y="978474"/>
                  <a:pt x="1016110" y="1017435"/>
                </a:cubicBezTo>
                <a:lnTo>
                  <a:pt x="339985" y="1693561"/>
                </a:lnTo>
                <a:cubicBezTo>
                  <a:pt x="262062" y="1771219"/>
                  <a:pt x="135901" y="1771219"/>
                  <a:pt x="58243" y="1693561"/>
                </a:cubicBezTo>
                <a:cubicBezTo>
                  <a:pt x="-19414" y="1615638"/>
                  <a:pt x="-19414" y="1489743"/>
                  <a:pt x="58243" y="1411820"/>
                </a:cubicBezTo>
                <a:lnTo>
                  <a:pt x="594161" y="875902"/>
                </a:lnTo>
                <a:lnTo>
                  <a:pt x="58243" y="339984"/>
                </a:lnTo>
                <a:cubicBezTo>
                  <a:pt x="-19414" y="262062"/>
                  <a:pt x="-19414" y="136166"/>
                  <a:pt x="58243" y="58243"/>
                </a:cubicBezTo>
                <a:cubicBezTo>
                  <a:pt x="97205" y="19415"/>
                  <a:pt x="148160" y="0"/>
                  <a:pt x="199114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TITLE">
            <a:extLst>
              <a:ext uri="{FF2B5EF4-FFF2-40B4-BE49-F238E27FC236}">
                <a16:creationId xmlns:a16="http://schemas.microsoft.com/office/drawing/2014/main" id="{D9FFE33E-1E84-4F56-9C92-89D94DA87011}"/>
              </a:ext>
            </a:extLst>
          </p:cNvPr>
          <p:cNvGrpSpPr/>
          <p:nvPr/>
        </p:nvGrpSpPr>
        <p:grpSpPr>
          <a:xfrm rot="18900000">
            <a:off x="2232517" y="1213566"/>
            <a:ext cx="3634069" cy="1227594"/>
            <a:chOff x="7524779" y="2225870"/>
            <a:chExt cx="3634069" cy="122759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EFA57CC-824B-4E0B-BFCA-26268D47A882}"/>
                </a:ext>
              </a:extLst>
            </p:cNvPr>
            <p:cNvSpPr txBox="1"/>
            <p:nvPr/>
          </p:nvSpPr>
          <p:spPr>
            <a:xfrm>
              <a:off x="7559786" y="2930244"/>
              <a:ext cx="35990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pc="1200" dirty="0">
                  <a:solidFill>
                    <a:schemeClr val="accent4"/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Quicksand SemiBold" pitchFamily="2" charset="0"/>
                </a:rPr>
                <a:t>RENDERING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3227DD-FE55-46BD-9BF2-7225C7E8A14C}"/>
                </a:ext>
              </a:extLst>
            </p:cNvPr>
            <p:cNvSpPr txBox="1"/>
            <p:nvPr/>
          </p:nvSpPr>
          <p:spPr>
            <a:xfrm>
              <a:off x="7524779" y="2225870"/>
              <a:ext cx="220605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>
                  <a:solidFill>
                    <a:schemeClr val="bg1">
                      <a:lumMod val="95000"/>
                    </a:schemeClr>
                  </a:solidFill>
                  <a:effectLst>
                    <a:outerShdw blurRad="127000" dist="38100" dir="5400000" sx="101000" sy="101000" algn="t" rotWithShape="0">
                      <a:prstClr val="black">
                        <a:alpha val="25000"/>
                      </a:prstClr>
                    </a:outerShdw>
                  </a:effectLst>
                  <a:latin typeface="Russo One" panose="02000503050000020004" pitchFamily="2" charset="0"/>
                </a:rPr>
                <a:t>FAST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76267B4-F52D-4E6E-8314-98533027056C}"/>
              </a:ext>
            </a:extLst>
          </p:cNvPr>
          <p:cNvSpPr txBox="1"/>
          <p:nvPr/>
        </p:nvSpPr>
        <p:spPr>
          <a:xfrm rot="2700000">
            <a:off x="1450900" y="4092950"/>
            <a:ext cx="4045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5533A5-97B4-4851-8288-230A7D33F9E2}"/>
              </a:ext>
            </a:extLst>
          </p:cNvPr>
          <p:cNvSpPr txBox="1"/>
          <p:nvPr/>
        </p:nvSpPr>
        <p:spPr>
          <a:xfrm>
            <a:off x="5241440" y="315137"/>
            <a:ext cx="1709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 </a:t>
            </a:r>
            <a:r>
              <a:rPr lang="en-US" sz="2000" dirty="0">
                <a:solidFill>
                  <a:schemeClr val="accent4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LOGO</a:t>
            </a: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7ADD5E4F-0E9B-469A-BB2D-654DE1284B7A}"/>
              </a:ext>
            </a:extLst>
          </p:cNvPr>
          <p:cNvSpPr/>
          <p:nvPr/>
        </p:nvSpPr>
        <p:spPr>
          <a:xfrm rot="2700000">
            <a:off x="9157555" y="6570332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F027DC9B-5715-446D-AAA6-2684C903499B}"/>
              </a:ext>
            </a:extLst>
          </p:cNvPr>
          <p:cNvSpPr/>
          <p:nvPr/>
        </p:nvSpPr>
        <p:spPr>
          <a:xfrm rot="2700000">
            <a:off x="-5481586" y="-1035720"/>
            <a:ext cx="7486650" cy="628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3E81C6A6-AD84-43C9-BA12-7E204EBAD13D}"/>
              </a:ext>
            </a:extLst>
          </p:cNvPr>
          <p:cNvSpPr/>
          <p:nvPr/>
        </p:nvSpPr>
        <p:spPr>
          <a:xfrm rot="18900000">
            <a:off x="2040842" y="7199299"/>
            <a:ext cx="7486650" cy="40821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0B6B2845-DEC6-4E3E-9247-EBA36C62D271}"/>
              </a:ext>
            </a:extLst>
          </p:cNvPr>
          <p:cNvSpPr/>
          <p:nvPr/>
        </p:nvSpPr>
        <p:spPr>
          <a:xfrm rot="2700000">
            <a:off x="4115439" y="1506848"/>
            <a:ext cx="3951043" cy="3951043"/>
          </a:xfrm>
          <a:prstGeom prst="roundRect">
            <a:avLst>
              <a:gd name="adj" fmla="val 67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PICTURE">
            <a:extLst>
              <a:ext uri="{FF2B5EF4-FFF2-40B4-BE49-F238E27FC236}">
                <a16:creationId xmlns:a16="http://schemas.microsoft.com/office/drawing/2014/main" id="{3963730D-B051-4B09-B5E9-BD25332297D4}"/>
              </a:ext>
            </a:extLst>
          </p:cNvPr>
          <p:cNvSpPr/>
          <p:nvPr/>
        </p:nvSpPr>
        <p:spPr>
          <a:xfrm rot="2700000">
            <a:off x="4198046" y="1629306"/>
            <a:ext cx="3739051" cy="3739051"/>
          </a:xfrm>
          <a:prstGeom prst="roundRect">
            <a:avLst>
              <a:gd name="adj" fmla="val 6765"/>
            </a:avLst>
          </a:prstGeom>
          <a:blipFill dpi="0" rotWithShape="0">
            <a:blip r:embed="rId2"/>
            <a:srcRect/>
            <a:stretch>
              <a:fillRect t="-25122" b="-25122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-">
            <a:extLst>
              <a:ext uri="{FF2B5EF4-FFF2-40B4-BE49-F238E27FC236}">
                <a16:creationId xmlns:a16="http://schemas.microsoft.com/office/drawing/2014/main" id="{3ECE9045-3097-4D2D-9258-EB334B758D34}"/>
              </a:ext>
            </a:extLst>
          </p:cNvPr>
          <p:cNvSpPr/>
          <p:nvPr/>
        </p:nvSpPr>
        <p:spPr>
          <a:xfrm>
            <a:off x="5094322" y="5668828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260EB7B-F8BB-4E35-96BD-7162FFD9B95E}"/>
              </a:ext>
            </a:extLst>
          </p:cNvPr>
          <p:cNvSpPr txBox="1"/>
          <p:nvPr/>
        </p:nvSpPr>
        <p:spPr>
          <a:xfrm>
            <a:off x="5353860" y="5703755"/>
            <a:ext cx="1489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usso One" panose="02000503050000020004" pitchFamily="2" charset="0"/>
              </a:rPr>
              <a:t>JOIN NOW</a:t>
            </a:r>
          </a:p>
        </p:txBody>
      </p:sp>
      <p:grpSp>
        <p:nvGrpSpPr>
          <p:cNvPr id="62" name="-">
            <a:extLst>
              <a:ext uri="{FF2B5EF4-FFF2-40B4-BE49-F238E27FC236}">
                <a16:creationId xmlns:a16="http://schemas.microsoft.com/office/drawing/2014/main" id="{EB97E0DA-12FB-4435-84CD-CE40B4C8475D}"/>
              </a:ext>
            </a:extLst>
          </p:cNvPr>
          <p:cNvGrpSpPr/>
          <p:nvPr/>
        </p:nvGrpSpPr>
        <p:grpSpPr>
          <a:xfrm>
            <a:off x="5498109" y="633691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3" name="-">
              <a:extLst>
                <a:ext uri="{FF2B5EF4-FFF2-40B4-BE49-F238E27FC236}">
                  <a16:creationId xmlns:a16="http://schemas.microsoft.com/office/drawing/2014/main" id="{78AC3BD8-1534-4FA8-B481-2893F4934A38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-">
              <a:extLst>
                <a:ext uri="{FF2B5EF4-FFF2-40B4-BE49-F238E27FC236}">
                  <a16:creationId xmlns:a16="http://schemas.microsoft.com/office/drawing/2014/main" id="{91EFA71D-0291-492E-9EBE-3FF68C71DE7A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-">
            <a:extLst>
              <a:ext uri="{FF2B5EF4-FFF2-40B4-BE49-F238E27FC236}">
                <a16:creationId xmlns:a16="http://schemas.microsoft.com/office/drawing/2014/main" id="{41A2A264-8411-49AF-AFDD-F3BBCAC2A393}"/>
              </a:ext>
            </a:extLst>
          </p:cNvPr>
          <p:cNvGrpSpPr/>
          <p:nvPr/>
        </p:nvGrpSpPr>
        <p:grpSpPr>
          <a:xfrm>
            <a:off x="5946098" y="633691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6" name="-">
              <a:extLst>
                <a:ext uri="{FF2B5EF4-FFF2-40B4-BE49-F238E27FC236}">
                  <a16:creationId xmlns:a16="http://schemas.microsoft.com/office/drawing/2014/main" id="{378DF20D-5088-4021-9616-1367D5D08D6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aphic 1069">
              <a:extLst>
                <a:ext uri="{FF2B5EF4-FFF2-40B4-BE49-F238E27FC236}">
                  <a16:creationId xmlns:a16="http://schemas.microsoft.com/office/drawing/2014/main" id="{6C2059B0-0D8A-4991-8182-E53C1149E42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2DCF910C-8F53-4196-9E63-9A61AB64ED4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D4086EBB-8144-49FC-8934-F6556A01549B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0" name="-">
            <a:extLst>
              <a:ext uri="{FF2B5EF4-FFF2-40B4-BE49-F238E27FC236}">
                <a16:creationId xmlns:a16="http://schemas.microsoft.com/office/drawing/2014/main" id="{286FB22B-B872-4B75-B7CD-66A610934B3C}"/>
              </a:ext>
            </a:extLst>
          </p:cNvPr>
          <p:cNvGrpSpPr/>
          <p:nvPr/>
        </p:nvGrpSpPr>
        <p:grpSpPr>
          <a:xfrm>
            <a:off x="6394088" y="633800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1" name="-">
              <a:extLst>
                <a:ext uri="{FF2B5EF4-FFF2-40B4-BE49-F238E27FC236}">
                  <a16:creationId xmlns:a16="http://schemas.microsoft.com/office/drawing/2014/main" id="{7B56C17D-B29F-4D5E-98E4-C78F428912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-">
              <a:extLst>
                <a:ext uri="{FF2B5EF4-FFF2-40B4-BE49-F238E27FC236}">
                  <a16:creationId xmlns:a16="http://schemas.microsoft.com/office/drawing/2014/main" id="{FDD47C59-C558-4B64-88FA-464A43DF949F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0315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1784 4.07407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58333E-6 1.11111E-6 L -0.06941 1.11111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7.40741E-7 L 0.06797 7.40741E-7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4.07407E-6 L -0.16054 0.28842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58333E-6 4.07407E-6 L 0.03021 -0.05139 " pathEditMode="relative" rAng="0" ptsTypes="AA">
                                      <p:cBhvr>
                                        <p:cTn id="24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0.22331 0.3969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875E-6 -3.7037E-6 L -0.03359 -0.0592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3.7037E-6 L 0.19584 0.35093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75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9167E-6 -3.7037E-6 L -0.01732 -0.03009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5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95833E-6 2.59259E-6 L -0.20365 -0.363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2.59259E-6 L 0.03567 0.06528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1849 -0.3261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16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0 L 0.02213 0.0405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0833E-6 3.33333E-6 L -0.35781 -0.63912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-2.96296E-6 L 0.02214 0.04051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-3.7037E-6 L -0.35782 -0.6391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3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-3.7037E-6 L 0.0694 0.12616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62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96296E-6 L -0.20899 -0.3814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190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-2.96296E-6 L 0.02396 0.04074 " pathEditMode="relative" rAng="0" ptsTypes="AA">
                                      <p:cBhvr>
                                        <p:cTn id="66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4.81481E-6 L 0.17591 0.3143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57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66667E-6 4.81481E-6 L -0.02188 -0.04005 " pathEditMode="relative" rAng="0" ptsTypes="AA">
                                      <p:cBhvr>
                                        <p:cTn id="72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0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08333E-7 -4.44444E-6 L -0.23685 -0.42824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36" y="-21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08333E-7 -4.44444E-6 L 0.06198 0.11204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560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59259E-6 L 0.23216 -0.4125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125E-6 -2.59259E-6 L -0.02019 0.03403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71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4.07407E-6 L 0.23216 -0.4125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206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4.07407E-6 L -0.05873 0.10347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516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-1.11111E-6 L -0.16068 -0.28472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-1423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75E-6 -1.11111E-6 L 0.0194 0.03241 " pathEditMode="relative" rAng="0" ptsTypes="AA">
                                      <p:cBhvr>
                                        <p:cTn id="9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62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2.96296E-6 L 0.20195 0.35371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176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6.25E-7 -2.96296E-6 L -0.04805 -0.08449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42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81481E-6 L 0.22331 0.39699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1983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125E-6 4.81481E-6 L -0.03359 -0.05926 " pathEditMode="relative" rAng="0" ptsTypes="AA">
                                      <p:cBhvr>
                                        <p:cTn id="115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2.59259E-6 L -0.20364 -0.3632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814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75E-6 2.59259E-6 L 0.03568 0.06528 " pathEditMode="relative" rAng="0" ptsTypes="AA">
                                      <p:cBhvr>
                                        <p:cTn id="12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3264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1.85185E-6 L -0.16055 0.28842 " pathEditMode="relative" rAng="0" ptsTypes="AA">
                                      <p:cBhvr>
                                        <p:cTn id="125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4421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1.85185E-6 L 0.03021 -0.05139 " pathEditMode="relative" rAng="0" ptsTypes="AA">
                                      <p:cBhvr>
                                        <p:cTn id="127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2.22222E-6 L -0.16055 0.28843 " pathEditMode="relative" rAng="0" ptsTypes="AA">
                                      <p:cBhvr>
                                        <p:cTn id="13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4421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-2.22222E-6 L 0.03021 -0.05139 " pathEditMode="relative" rAng="0" ptsTypes="AA">
                                      <p:cBhvr>
                                        <p:cTn id="133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9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4.81481E-6 L 0.29896 -0.53542 " pathEditMode="relative" rAng="0" ptsTypes="AA">
                                      <p:cBhvr>
                                        <p:cTn id="137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-26759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9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5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1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" fill="hold"/>
                                        <p:tgtEl>
                                          <p:spTgt spid="7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7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6" grpId="1" animBg="1"/>
      <p:bldP spid="36" grpId="2" animBg="1"/>
      <p:bldP spid="35" grpId="0" animBg="1"/>
      <p:bldP spid="35" grpId="1" animBg="1"/>
      <p:bldP spid="3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37" grpId="0" animBg="1"/>
      <p:bldP spid="37" grpId="1" animBg="1"/>
      <p:bldP spid="37" grpId="2" animBg="1"/>
      <p:bldP spid="41" grpId="0"/>
      <p:bldP spid="55" grpId="0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2" grpId="0" animBg="1"/>
      <p:bldP spid="2" grpId="1" animBg="1"/>
      <p:bldP spid="2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701</Words>
  <Application>Microsoft Office PowerPoint</Application>
  <PresentationFormat>Widescreen</PresentationFormat>
  <Paragraphs>70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Quicksand</vt:lpstr>
      <vt:lpstr>Quicksand SemiBold</vt:lpstr>
      <vt:lpstr>Russo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5</cp:revision>
  <dcterms:created xsi:type="dcterms:W3CDTF">2021-11-29T06:58:29Z</dcterms:created>
  <dcterms:modified xsi:type="dcterms:W3CDTF">2021-12-01T02:07:20Z</dcterms:modified>
</cp:coreProperties>
</file>