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212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3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9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96953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613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7414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5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90012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8F6085F-3C88-4A3F-944A-2B5405ACF16D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AF1DF1A-F7D7-4DE9-BB38-B0B9D9D54DB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5295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wholesaleshelfcorporations.com/aged-corporations-video-crash-cours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wholesaleshelfcorporations.com/inventory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wholesaleshelfcorporations.com/testimonials/mike-got-250k-business-wholesaleshelfcorporations-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wholesaleshelfcorporations.com/faq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2885"/>
            <a:ext cx="10515600" cy="53140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           </a:t>
            </a:r>
            <a:r>
              <a:rPr lang="en-US" sz="9600" dirty="0" smtClean="0"/>
              <a:t>WELCOME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</a:t>
            </a:r>
            <a:r>
              <a:rPr lang="en-US" sz="9600" dirty="0" smtClean="0"/>
              <a:t>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sz="8800" dirty="0" smtClean="0"/>
              <a:t>WHOLESALE SHELF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</a:t>
            </a:r>
            <a:r>
              <a:rPr lang="en-US" sz="8800" dirty="0" smtClean="0"/>
              <a:t>CORPORATIONS 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942812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Aged Corporations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0774"/>
            <a:ext cx="10515600" cy="1883491"/>
          </a:xfrm>
        </p:spPr>
        <p:txBody>
          <a:bodyPr/>
          <a:lstStyle/>
          <a:p>
            <a:r>
              <a:rPr lang="en-US" dirty="0"/>
              <a:t>Wholesale Shelf Corporations can take a look at your most credit reports and recommend the best possible </a:t>
            </a:r>
            <a:r>
              <a:rPr lang="en-US" dirty="0">
                <a:hlinkClick r:id="rId2"/>
              </a:rPr>
              <a:t>aged corporation</a:t>
            </a:r>
            <a:r>
              <a:rPr lang="en-US" dirty="0"/>
              <a:t> that will achieve your all goals at the cheap possible cost. 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dirty="0"/>
              <a:t>you situation analyzed now and it’s a totally free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938" y="2982906"/>
            <a:ext cx="9556124" cy="348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833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Shelf Corporations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2244099"/>
          </a:xfrm>
        </p:spPr>
        <p:txBody>
          <a:bodyPr/>
          <a:lstStyle/>
          <a:p>
            <a:r>
              <a:rPr lang="en-US" dirty="0"/>
              <a:t>We are providing </a:t>
            </a:r>
            <a:r>
              <a:rPr lang="en-US" dirty="0">
                <a:hlinkClick r:id="rId2"/>
              </a:rPr>
              <a:t>Shelf Corporations</a:t>
            </a:r>
            <a:r>
              <a:rPr lang="en-US" dirty="0"/>
              <a:t> here you can sign up free merchant account setup – accept all credit cards and E-checks in worth $500. </a:t>
            </a:r>
            <a:endParaRPr lang="en-US" dirty="0" smtClean="0"/>
          </a:p>
          <a:p>
            <a:r>
              <a:rPr lang="en-US" dirty="0" smtClean="0"/>
              <a:t>Instantly </a:t>
            </a:r>
            <a:r>
              <a:rPr lang="en-US" dirty="0"/>
              <a:t>obtain the necessary tie in business and credibility required to be approved for corporate credit and financing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921" y="3477296"/>
            <a:ext cx="8770513" cy="31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35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Aged Corporations for Sale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3338"/>
          </a:xfrm>
        </p:spPr>
        <p:txBody>
          <a:bodyPr/>
          <a:lstStyle/>
          <a:p>
            <a:r>
              <a:rPr lang="en-US" dirty="0"/>
              <a:t>As an approved broker, you purchase </a:t>
            </a:r>
            <a:r>
              <a:rPr lang="en-US" dirty="0">
                <a:hlinkClick r:id="rId2"/>
              </a:rPr>
              <a:t>aged corporations for sale</a:t>
            </a:r>
            <a:r>
              <a:rPr lang="en-US" dirty="0"/>
              <a:t>, then use those broker credits to purchase products and services from the wholesale shelf Corporations group of brands on behalf of your clients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909" y="3163210"/>
            <a:ext cx="8912181" cy="316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01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Aged Shelf </a:t>
            </a:r>
            <a:r>
              <a:rPr lang="en-US" dirty="0" smtClean="0"/>
              <a:t>Corporations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51678" y="1783726"/>
            <a:ext cx="10178322" cy="1500388"/>
          </a:xfrm>
        </p:spPr>
        <p:txBody>
          <a:bodyPr/>
          <a:lstStyle/>
          <a:p>
            <a:r>
              <a:rPr lang="en-US" dirty="0">
                <a:hlinkClick r:id="rId2"/>
              </a:rPr>
              <a:t>Aged shelf corporations</a:t>
            </a:r>
            <a:r>
              <a:rPr lang="en-US" dirty="0"/>
              <a:t> providing large packages you purchase at Wholesale Shelf Corporations. </a:t>
            </a:r>
            <a:endParaRPr lang="en-US" dirty="0" smtClean="0"/>
          </a:p>
          <a:p>
            <a:r>
              <a:rPr lang="en-US" dirty="0" smtClean="0"/>
              <a:t>Up </a:t>
            </a:r>
            <a:r>
              <a:rPr lang="en-US" dirty="0"/>
              <a:t>to 50% free credits, which works out to a 33% discount of any of our products or service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79" y="3275858"/>
            <a:ext cx="9040969" cy="32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3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048" y="717236"/>
            <a:ext cx="10178322" cy="63504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Contact us -: </a:t>
            </a:r>
            <a:r>
              <a:rPr lang="en-US" sz="2800" dirty="0">
                <a:solidFill>
                  <a:srgbClr val="FF0000"/>
                </a:solidFill>
              </a:rPr>
              <a:t>www.wholesaleshelfcorporations.com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77" y="1493949"/>
            <a:ext cx="9775064" cy="499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129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16</TotalTime>
  <Words>183</Words>
  <Application>Microsoft Office PowerPoint</Application>
  <PresentationFormat>Widescreen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Gill Sans MT</vt:lpstr>
      <vt:lpstr>Impact</vt:lpstr>
      <vt:lpstr>Badge</vt:lpstr>
      <vt:lpstr>PowerPoint Presentation</vt:lpstr>
      <vt:lpstr>Aged Corporations </vt:lpstr>
      <vt:lpstr>Shelf Corporations </vt:lpstr>
      <vt:lpstr>Aged Corporations for Sale </vt:lpstr>
      <vt:lpstr>Aged Shelf Corporations</vt:lpstr>
      <vt:lpstr>Contact us -: www.wholesaleshelfcorporations.com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SEO12</dc:creator>
  <cp:lastModifiedBy>SEO12</cp:lastModifiedBy>
  <cp:revision>3</cp:revision>
  <dcterms:created xsi:type="dcterms:W3CDTF">2017-09-02T11:11:42Z</dcterms:created>
  <dcterms:modified xsi:type="dcterms:W3CDTF">2017-09-02T11:28:26Z</dcterms:modified>
</cp:coreProperties>
</file>