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8" r:id="rId3"/>
    <p:sldId id="263" r:id="rId4"/>
    <p:sldId id="270" r:id="rId5"/>
    <p:sldId id="257" r:id="rId6"/>
    <p:sldId id="277" r:id="rId7"/>
  </p:sldIdLst>
  <p:sldSz cx="9906000" cy="6858000" type="A4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1741" autoAdjust="0"/>
  </p:normalViewPr>
  <p:slideViewPr>
    <p:cSldViewPr showGuides="1">
      <p:cViewPr varScale="1">
        <p:scale>
          <a:sx n="63" d="100"/>
          <a:sy n="63" d="100"/>
        </p:scale>
        <p:origin x="1386" y="6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0B00CB-B23D-4350-AD32-F2B51F2A4CCF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B46164C-C05B-40FC-ADCA-0F50D623EB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34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0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7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66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257300" y="914400"/>
            <a:ext cx="739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AU" sz="2800" b="1" i="0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PELATIHAN</a:t>
            </a:r>
            <a:endParaRPr lang="id-ID" sz="2800" b="1" i="0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ts val="2400"/>
              </a:lnSpc>
            </a:pPr>
            <a:r>
              <a:rPr lang="id-ID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NARASUMBER</a:t>
            </a:r>
            <a:r>
              <a:rPr lang="id-ID" sz="2800" b="1" cap="none" spc="0" baseline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NASIONAL/</a:t>
            </a:r>
            <a:r>
              <a:rPr lang="id-ID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PENGAMPU </a:t>
            </a:r>
          </a:p>
          <a:p>
            <a:pPr algn="ctr">
              <a:lnSpc>
                <a:spcPts val="2400"/>
              </a:lnSpc>
            </a:pPr>
            <a:r>
              <a:rPr lang="id-ID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GURU PEMBELAJAR</a:t>
            </a:r>
          </a:p>
        </p:txBody>
      </p:sp>
    </p:spTree>
    <p:extLst>
      <p:ext uri="{BB962C8B-B14F-4D97-AF65-F5344CB8AC3E}">
        <p14:creationId xmlns:p14="http://schemas.microsoft.com/office/powerpoint/2010/main" val="28750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838200"/>
            <a:ext cx="8915400" cy="762000"/>
          </a:xfrm>
        </p:spPr>
        <p:txBody>
          <a:bodyPr>
            <a:normAutofit/>
          </a:bodyPr>
          <a:lstStyle>
            <a:lvl1pPr>
              <a:defRPr sz="4333">
                <a:latin typeface="Maiandra GD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577852" y="1752600"/>
            <a:ext cx="8899922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>
          <a:xfrm>
            <a:off x="82550" y="6553200"/>
            <a:ext cx="12747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CD10C-F4BD-4A8B-8BA8-6D90E6FE90AA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384550" y="6553200"/>
            <a:ext cx="173355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9477375" y="6477000"/>
            <a:ext cx="428625" cy="357188"/>
          </a:xfrm>
        </p:spPr>
        <p:txBody>
          <a:bodyPr/>
          <a:lstStyle>
            <a:lvl1pPr algn="ctr">
              <a:defRPr/>
            </a:lvl1pPr>
          </a:lstStyle>
          <a:p>
            <a:fld id="{44705282-78B1-4183-A052-777D195AAB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2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2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5300" y="1700808"/>
            <a:ext cx="8915400" cy="4824536"/>
          </a:xfrm>
        </p:spPr>
        <p:txBody>
          <a:bodyPr/>
          <a:lstStyle>
            <a:lvl1pPr>
              <a:defRPr>
                <a:latin typeface="Maiandra GD" pitchFamily="34" charset="0"/>
              </a:defRPr>
            </a:lvl1pPr>
            <a:lvl2pPr>
              <a:defRPr>
                <a:latin typeface="Maiandra GD" pitchFamily="34" charset="0"/>
              </a:defRPr>
            </a:lvl2pPr>
            <a:lvl3pPr>
              <a:defRPr>
                <a:latin typeface="Maiandra GD" pitchFamily="34" charset="0"/>
              </a:defRPr>
            </a:lvl3pPr>
            <a:lvl4pPr>
              <a:defRPr>
                <a:latin typeface="Maiandra GD" pitchFamily="34" charset="0"/>
              </a:defRPr>
            </a:lvl4pPr>
            <a:lvl5pPr>
              <a:defRPr>
                <a:latin typeface="Maiandra GD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908723"/>
            <a:ext cx="8915400" cy="653629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Maiandra GD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9409113" y="6542088"/>
            <a:ext cx="496887" cy="342900"/>
          </a:xfrm>
        </p:spPr>
        <p:txBody>
          <a:bodyPr/>
          <a:lstStyle>
            <a:lvl1pPr>
              <a:defRPr/>
            </a:lvl1pPr>
          </a:lstStyle>
          <a:p>
            <a:fld id="{C478AF91-9693-42CB-949D-1C9CEF6F33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56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2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5300" y="1600200"/>
            <a:ext cx="8915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40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2F47D7-46BC-4A6D-B8D4-994E6B5C8677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</a:defRPr>
            </a:lvl1pPr>
          </a:lstStyle>
          <a:p>
            <a:fld id="{4A1F1E6D-FB9A-4F17-BD18-E4C8117D8F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anose="020F0502020204030204" pitchFamily="34" charset="0"/>
        </a:defRPr>
      </a:lvl5pPr>
      <a:lvl6pPr marL="495285" algn="ctr" rtl="0" eaLnBrk="1" fontAlgn="base" hangingPunct="1">
        <a:spcBef>
          <a:spcPct val="0"/>
        </a:spcBef>
        <a:spcAft>
          <a:spcPct val="0"/>
        </a:spcAft>
        <a:defRPr sz="4767">
          <a:solidFill>
            <a:schemeClr val="tx1"/>
          </a:solidFill>
          <a:latin typeface="Calibri" panose="020F0502020204030204" pitchFamily="34" charset="0"/>
        </a:defRPr>
      </a:lvl6pPr>
      <a:lvl7pPr marL="990570" algn="ctr" rtl="0" eaLnBrk="1" fontAlgn="base" hangingPunct="1">
        <a:spcBef>
          <a:spcPct val="0"/>
        </a:spcBef>
        <a:spcAft>
          <a:spcPct val="0"/>
        </a:spcAft>
        <a:defRPr sz="4767">
          <a:solidFill>
            <a:schemeClr val="tx1"/>
          </a:solidFill>
          <a:latin typeface="Calibri" panose="020F0502020204030204" pitchFamily="34" charset="0"/>
        </a:defRPr>
      </a:lvl7pPr>
      <a:lvl8pPr marL="1485854" algn="ctr" rtl="0" eaLnBrk="1" fontAlgn="base" hangingPunct="1">
        <a:spcBef>
          <a:spcPct val="0"/>
        </a:spcBef>
        <a:spcAft>
          <a:spcPct val="0"/>
        </a:spcAft>
        <a:defRPr sz="4767">
          <a:solidFill>
            <a:schemeClr val="tx1"/>
          </a:solidFill>
          <a:latin typeface="Calibri" panose="020F0502020204030204" pitchFamily="34" charset="0"/>
        </a:defRPr>
      </a:lvl8pPr>
      <a:lvl9pPr marL="1981139" algn="ctr" rtl="0" eaLnBrk="1" fontAlgn="base" hangingPunct="1">
        <a:spcBef>
          <a:spcPct val="0"/>
        </a:spcBef>
        <a:spcAft>
          <a:spcPct val="0"/>
        </a:spcAft>
        <a:defRPr sz="4767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69888" indent="-3698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03275" indent="-307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6663" indent="-246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1963" indent="-246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27263" indent="-246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spcBef>
          <a:spcPct val="20000"/>
        </a:spcBef>
        <a:buFont typeface="Arial" pitchFamily="34" charset="0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spcBef>
          <a:spcPct val="20000"/>
        </a:spcBef>
        <a:buFont typeface="Arial" pitchFamily="34" charset="0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spcBef>
          <a:spcPct val="20000"/>
        </a:spcBef>
        <a:buFont typeface="Arial" pitchFamily="34" charset="0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spcBef>
          <a:spcPct val="20000"/>
        </a:spcBef>
        <a:buFont typeface="Arial" pitchFamily="34" charset="0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76200" y="2701925"/>
            <a:ext cx="9906000" cy="2174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tabLst>
                <a:tab pos="990570" algn="l"/>
              </a:tabLst>
              <a:defRPr/>
            </a:pPr>
            <a:r>
              <a:rPr lang="id-ID" sz="5400" b="1" dirty="0">
                <a:solidFill>
                  <a:srgbClr val="FFFF00"/>
                </a:solidFill>
              </a:rPr>
              <a:t>Penyusunan RTL</a:t>
            </a:r>
            <a:br>
              <a:rPr lang="en-US" sz="5400" b="1" dirty="0">
                <a:solidFill>
                  <a:srgbClr val="FFFF00"/>
                </a:solidFill>
              </a:rPr>
            </a:br>
            <a:r>
              <a:rPr lang="id-ID" sz="3200" b="1" kern="50" dirty="0">
                <a:solidFill>
                  <a:srgbClr val="FFFF00"/>
                </a:solidFill>
                <a:latin typeface="Candara" panose="020E0502030303020204" pitchFamily="34" charset="0"/>
                <a:ea typeface="ヒラギノ角ゴ Pro W3"/>
                <a:cs typeface="Times New Roman"/>
              </a:rPr>
              <a:t>Waktu: </a:t>
            </a:r>
            <a:r>
              <a:rPr lang="en-US" sz="3200" b="1" kern="50" dirty="0">
                <a:solidFill>
                  <a:srgbClr val="FFFF00"/>
                </a:solidFill>
                <a:latin typeface="Candara" panose="020E0502030303020204" pitchFamily="34" charset="0"/>
                <a:ea typeface="ヒラギノ角ゴ Pro W3"/>
                <a:cs typeface="Times New Roman"/>
              </a:rPr>
              <a:t>2</a:t>
            </a:r>
            <a:r>
              <a:rPr lang="id-ID" sz="3200" b="1" kern="50" dirty="0">
                <a:solidFill>
                  <a:srgbClr val="FFFF00"/>
                </a:solidFill>
                <a:latin typeface="Candara" panose="020E0502030303020204" pitchFamily="34" charset="0"/>
                <a:ea typeface="ヒラギノ角ゴ Pro W3"/>
                <a:cs typeface="Times New Roman"/>
              </a:rPr>
              <a:t> JP</a:t>
            </a:r>
            <a:endParaRPr lang="en-US" sz="3200" b="1" dirty="0">
              <a:solidFill>
                <a:srgbClr val="FFFF00"/>
              </a:solidFill>
              <a:latin typeface="Candara" panose="020E0502030303020204" pitchFamily="34" charset="0"/>
            </a:endParaRPr>
          </a:p>
        </p:txBody>
      </p:sp>
      <p:sp>
        <p:nvSpPr>
          <p:cNvPr id="6147" name="Subtitle 2"/>
          <p:cNvSpPr txBox="1">
            <a:spLocks/>
          </p:cNvSpPr>
          <p:nvPr/>
        </p:nvSpPr>
        <p:spPr bwMode="auto">
          <a:xfrm>
            <a:off x="741363" y="5181600"/>
            <a:ext cx="32766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2" tIns="49519" rIns="99042" bIns="49519"/>
          <a:lstStyle>
            <a:lvl1pPr defTabSz="9128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5613" indent="-28575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2813" indent="-228600" defTabSz="91281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0013" indent="-22860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7213" indent="-228600" defTabSz="91281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4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41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988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56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d-ID" sz="2167" b="1" dirty="0">
                <a:latin typeface="Candara" panose="020E0502030303020204" pitchFamily="34" charset="0"/>
              </a:rPr>
              <a:t>Disiapkan oleh: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d-ID" sz="2167" b="1" dirty="0">
                <a:latin typeface="Candara" panose="020E0502030303020204" pitchFamily="34" charset="0"/>
              </a:rPr>
              <a:t>Tim Pengembang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sz="2167" b="1" dirty="0">
              <a:latin typeface="Candara" panose="020E0502030303020204" pitchFamily="34" charset="0"/>
            </a:endParaRPr>
          </a:p>
        </p:txBody>
      </p:sp>
      <p:sp>
        <p:nvSpPr>
          <p:cNvPr id="6148" name="Subtitle 2"/>
          <p:cNvSpPr txBox="1">
            <a:spLocks/>
          </p:cNvSpPr>
          <p:nvPr/>
        </p:nvSpPr>
        <p:spPr bwMode="auto">
          <a:xfrm>
            <a:off x="6122988" y="5105400"/>
            <a:ext cx="3275012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2" tIns="49519" rIns="99042" bIns="49519"/>
          <a:lstStyle>
            <a:lvl1pPr defTabSz="9128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5613" indent="-28575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2813" indent="-228600" defTabSz="91281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0013" indent="-22860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7213" indent="-228600" defTabSz="91281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4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41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988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656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d-ID" sz="2167" dirty="0">
                <a:latin typeface="Candara" panose="020E0502030303020204" pitchFamily="34" charset="0"/>
              </a:rPr>
              <a:t>Disampaikan oleh: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d-ID" sz="2167" dirty="0">
                <a:latin typeface="Candara" panose="020E0502030303020204" pitchFamily="34" charset="0"/>
              </a:rPr>
              <a:t>1.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d-ID" sz="2167" dirty="0">
                <a:latin typeface="Candara" panose="020E0502030303020204" pitchFamily="34" charset="0"/>
              </a:rPr>
              <a:t>2.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sz="2167" dirty="0">
              <a:latin typeface="Candara" panose="020E0502030303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76500" y="2181761"/>
            <a:ext cx="4953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4000" b="1" kern="50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FFFF"/>
                </a:solidFill>
                <a:latin typeface="Candara" panose="020E0502030303020204" pitchFamily="34" charset="0"/>
                <a:ea typeface="Times New Roman"/>
                <a:cs typeface="Arial"/>
              </a:rPr>
              <a:t>Kegiatan</a:t>
            </a:r>
            <a:r>
              <a:rPr lang="en-AU" sz="4000" b="1" kern="5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FFFF"/>
                </a:solidFill>
                <a:latin typeface="Candara" panose="020E0502030303020204" pitchFamily="34" charset="0"/>
                <a:ea typeface="Times New Roman"/>
                <a:cs typeface="Arial"/>
              </a:rPr>
              <a:t> </a:t>
            </a:r>
            <a:r>
              <a:rPr lang="en-US" sz="4000" b="1" kern="5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FFFF"/>
                </a:solidFill>
                <a:latin typeface="Candara" panose="020E0502030303020204" pitchFamily="34" charset="0"/>
                <a:ea typeface="Times New Roman"/>
                <a:cs typeface="Arial"/>
              </a:rPr>
              <a:t> </a:t>
            </a:r>
            <a:r>
              <a:rPr lang="en-AU" sz="4000" b="1" kern="5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FFFF"/>
                </a:solidFill>
                <a:latin typeface="Candara" panose="020E0502030303020204" pitchFamily="34" charset="0"/>
                <a:ea typeface="Times New Roman"/>
                <a:cs typeface="Arial"/>
              </a:rPr>
              <a:t>08</a:t>
            </a:r>
            <a:br>
              <a:rPr lang="id-ID" sz="4000" b="1" kern="5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FFFF"/>
                </a:solidFill>
                <a:latin typeface="Candara" panose="020E0502030303020204" pitchFamily="34" charset="0"/>
                <a:ea typeface="Times New Roman"/>
                <a:cs typeface="Arial"/>
              </a:rPr>
            </a:br>
            <a:endParaRPr lang="id-ID" sz="4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08000" y="1868488"/>
            <a:ext cx="8915400" cy="3978275"/>
          </a:xfrm>
        </p:spPr>
        <p:txBody>
          <a:bodyPr/>
          <a:lstStyle/>
          <a:p>
            <a:pPr marL="431800" lvl="1" indent="0" eaLnBrk="1" hangingPunct="1">
              <a:buFont typeface="Arial" panose="020B0604020202020204" pitchFamily="34" charset="0"/>
              <a:buNone/>
            </a:pPr>
            <a:r>
              <a:rPr lang="en-US" sz="3900" dirty="0" err="1">
                <a:latin typeface="Candara" panose="020E0502030303020204" pitchFamily="34" charset="0"/>
              </a:rPr>
              <a:t>Peserta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mampu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menyusun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Rencana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Tindak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Lanjut</a:t>
            </a:r>
            <a:r>
              <a:rPr lang="en-US" sz="3900" dirty="0">
                <a:latin typeface="Candara" panose="020E0502030303020204" pitchFamily="34" charset="0"/>
              </a:rPr>
              <a:t> (RTL) </a:t>
            </a:r>
            <a:r>
              <a:rPr lang="en-US" sz="3900" dirty="0" err="1">
                <a:latin typeface="Candara" panose="020E0502030303020204" pitchFamily="34" charset="0"/>
              </a:rPr>
              <a:t>dalam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rangka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bertugas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sebagai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Narasumber</a:t>
            </a:r>
            <a:r>
              <a:rPr lang="en-US" sz="3900" dirty="0">
                <a:latin typeface="Candara" panose="020E0502030303020204" pitchFamily="34" charset="0"/>
              </a:rPr>
              <a:t>/ </a:t>
            </a:r>
            <a:r>
              <a:rPr lang="en-US" sz="3900" dirty="0" err="1">
                <a:latin typeface="Candara" panose="020E0502030303020204" pitchFamily="34" charset="0"/>
              </a:rPr>
              <a:t>Pengampu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atau</a:t>
            </a:r>
            <a:r>
              <a:rPr lang="en-US" sz="3900" dirty="0">
                <a:latin typeface="Candara" panose="020E0502030303020204" pitchFamily="34" charset="0"/>
              </a:rPr>
              <a:t> </a:t>
            </a:r>
            <a:r>
              <a:rPr lang="en-US" sz="3900" dirty="0" err="1">
                <a:latin typeface="Candara" panose="020E0502030303020204" pitchFamily="34" charset="0"/>
              </a:rPr>
              <a:t>Instruktur</a:t>
            </a:r>
            <a:r>
              <a:rPr lang="en-US" sz="3900" dirty="0">
                <a:latin typeface="Candara" panose="020E0502030303020204" pitchFamily="34" charset="0"/>
              </a:rPr>
              <a:t> Nasional/Mentor Guru </a:t>
            </a:r>
            <a:r>
              <a:rPr lang="en-US" sz="3900">
                <a:latin typeface="Candara" panose="020E0502030303020204" pitchFamily="34" charset="0"/>
              </a:rPr>
              <a:t>Pembelajar</a:t>
            </a:r>
            <a:endParaRPr lang="en-US" sz="3900" i="1" dirty="0">
              <a:latin typeface="Candara" panose="020E0502030303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5300" y="698500"/>
            <a:ext cx="8915400" cy="7080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900" dirty="0" err="1">
                <a:solidFill>
                  <a:schemeClr val="tx1"/>
                </a:solidFill>
                <a:latin typeface="Candara" panose="020E0502030303020204" pitchFamily="34" charset="0"/>
              </a:rPr>
              <a:t>Tujuan</a:t>
            </a:r>
            <a:r>
              <a:rPr lang="en-US" sz="3900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3900" dirty="0" err="1">
                <a:solidFill>
                  <a:schemeClr val="tx1"/>
                </a:solidFill>
                <a:latin typeface="Candara" panose="020E0502030303020204" pitchFamily="34" charset="0"/>
              </a:rPr>
              <a:t>Pembelajaran</a:t>
            </a:r>
            <a:endParaRPr lang="en-US" sz="39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8613" y="519113"/>
            <a:ext cx="8753475" cy="7016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900" dirty="0" err="1">
                <a:solidFill>
                  <a:schemeClr val="tx1"/>
                </a:solidFill>
                <a:latin typeface="Candara" panose="020E0502030303020204" pitchFamily="34" charset="0"/>
              </a:rPr>
              <a:t>Skenario</a:t>
            </a:r>
            <a:endParaRPr lang="id-ID" sz="39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908050" y="2797175"/>
            <a:ext cx="2139950" cy="1366837"/>
          </a:xfrm>
          <a:prstGeom prst="round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600" dirty="0" err="1">
                <a:latin typeface="Candara" panose="020E0502030303020204" pitchFamily="34" charset="0"/>
              </a:rPr>
              <a:t>Menyimak</a:t>
            </a:r>
            <a:r>
              <a:rPr lang="en-US" sz="2600" dirty="0">
                <a:latin typeface="Candara" panose="020E0502030303020204" pitchFamily="34" charset="0"/>
              </a:rPr>
              <a:t> </a:t>
            </a:r>
            <a:r>
              <a:rPr lang="en-US" sz="2600" dirty="0" err="1">
                <a:latin typeface="Candara" panose="020E0502030303020204" pitchFamily="34" charset="0"/>
              </a:rPr>
              <a:t>Paparan</a:t>
            </a:r>
            <a:r>
              <a:rPr lang="en-US" sz="2600" dirty="0">
                <a:latin typeface="Candara" panose="020E0502030303020204" pitchFamily="34" charset="0"/>
              </a:rPr>
              <a:t>  (10</a:t>
            </a:r>
            <a:r>
              <a:rPr lang="id-ID" sz="2600" dirty="0">
                <a:latin typeface="Candara" panose="020E0502030303020204" pitchFamily="34" charset="0"/>
              </a:rPr>
              <a:t>’</a:t>
            </a:r>
            <a:r>
              <a:rPr lang="en-US" sz="2600" dirty="0">
                <a:latin typeface="Candara" panose="020E0502030303020204" pitchFamily="34" charset="0"/>
              </a:rPr>
              <a:t>)</a:t>
            </a:r>
          </a:p>
        </p:txBody>
      </p:sp>
      <p:sp>
        <p:nvSpPr>
          <p:cNvPr id="3" name="Down Arrow 2"/>
          <p:cNvSpPr/>
          <p:nvPr/>
        </p:nvSpPr>
        <p:spPr>
          <a:xfrm rot="16200000">
            <a:off x="3211513" y="3302000"/>
            <a:ext cx="577850" cy="412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604000" y="2797175"/>
            <a:ext cx="2082800" cy="1366837"/>
          </a:xfrm>
          <a:prstGeom prst="round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600" dirty="0" err="1">
                <a:latin typeface="Candara" panose="020E0502030303020204" pitchFamily="34" charset="0"/>
              </a:rPr>
              <a:t>Menyusun</a:t>
            </a:r>
            <a:r>
              <a:rPr lang="en-US" sz="2600" dirty="0">
                <a:latin typeface="Candara" panose="020E0502030303020204" pitchFamily="34" charset="0"/>
              </a:rPr>
              <a:t> RTL</a:t>
            </a:r>
          </a:p>
          <a:p>
            <a:pPr algn="ctr">
              <a:defRPr/>
            </a:pPr>
            <a:r>
              <a:rPr lang="en-US" sz="2600" dirty="0">
                <a:latin typeface="Candara" panose="020E0502030303020204" pitchFamily="34" charset="0"/>
              </a:rPr>
              <a:t> (5</a:t>
            </a:r>
            <a:r>
              <a:rPr lang="id-ID" sz="2600" dirty="0">
                <a:latin typeface="Candara" panose="020E0502030303020204" pitchFamily="34" charset="0"/>
              </a:rPr>
              <a:t>’</a:t>
            </a:r>
            <a:r>
              <a:rPr lang="en-US" sz="2600" dirty="0">
                <a:latin typeface="Candara" panose="020E0502030303020204" pitchFamily="34" charset="0"/>
              </a:rPr>
              <a:t>)</a:t>
            </a:r>
          </a:p>
        </p:txBody>
      </p:sp>
      <p:sp>
        <p:nvSpPr>
          <p:cNvPr id="12" name="Down Arrow 11"/>
          <p:cNvSpPr/>
          <p:nvPr/>
        </p:nvSpPr>
        <p:spPr>
          <a:xfrm rot="16200000">
            <a:off x="6078538" y="3302000"/>
            <a:ext cx="577850" cy="412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832225" y="2824162"/>
            <a:ext cx="2209800" cy="1366838"/>
          </a:xfrm>
          <a:prstGeom prst="round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600" dirty="0">
                <a:latin typeface="Candara" panose="020E0502030303020204" pitchFamily="34" charset="0"/>
              </a:rPr>
              <a:t>Tanya </a:t>
            </a:r>
            <a:r>
              <a:rPr lang="en-US" sz="2600" dirty="0" err="1">
                <a:latin typeface="Candara" panose="020E0502030303020204" pitchFamily="34" charset="0"/>
              </a:rPr>
              <a:t>Jawab</a:t>
            </a:r>
            <a:r>
              <a:rPr lang="en-US" sz="2600" dirty="0">
                <a:latin typeface="Candara" panose="020E0502030303020204" pitchFamily="34" charset="0"/>
              </a:rPr>
              <a:t>  </a:t>
            </a:r>
          </a:p>
          <a:p>
            <a:pPr algn="ctr">
              <a:defRPr/>
            </a:pPr>
            <a:r>
              <a:rPr lang="en-US" sz="2600" dirty="0">
                <a:latin typeface="Candara" panose="020E0502030303020204" pitchFamily="34" charset="0"/>
              </a:rPr>
              <a:t> (5</a:t>
            </a:r>
            <a:r>
              <a:rPr lang="id-ID" sz="2600" dirty="0">
                <a:latin typeface="Candara" panose="020E0502030303020204" pitchFamily="34" charset="0"/>
              </a:rPr>
              <a:t>’</a:t>
            </a:r>
            <a:r>
              <a:rPr lang="en-US" sz="2600" dirty="0">
                <a:latin typeface="Candara" panose="020E0502030303020204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5300" y="698500"/>
            <a:ext cx="8915400" cy="7080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900" b="1" dirty="0" err="1">
                <a:solidFill>
                  <a:schemeClr val="tx1"/>
                </a:solidFill>
                <a:latin typeface="Candara" panose="020E0502030303020204" pitchFamily="34" charset="0"/>
              </a:rPr>
              <a:t>Bahan</a:t>
            </a:r>
            <a:r>
              <a:rPr lang="en-US" sz="3900" b="1" dirty="0">
                <a:solidFill>
                  <a:schemeClr val="tx1"/>
                </a:solidFill>
                <a:latin typeface="Candara" panose="020E0502030303020204" pitchFamily="34" charset="0"/>
              </a:rPr>
              <a:t>/</a:t>
            </a:r>
            <a:r>
              <a:rPr lang="id-ID" sz="3900" b="1" dirty="0">
                <a:solidFill>
                  <a:schemeClr val="tx1"/>
                </a:solidFill>
                <a:latin typeface="Candara" panose="020E0502030303020204" pitchFamily="34" charset="0"/>
              </a:rPr>
              <a:t>Media</a:t>
            </a:r>
            <a:r>
              <a:rPr lang="en-US" sz="3900" b="1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endParaRPr lang="en-US" sz="39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1295400" y="1676400"/>
            <a:ext cx="7848600" cy="3724275"/>
          </a:xfrm>
        </p:spPr>
        <p:txBody>
          <a:bodyPr/>
          <a:lstStyle/>
          <a:p>
            <a:r>
              <a:rPr lang="en-US" sz="2800" dirty="0"/>
              <a:t>Laptop</a:t>
            </a:r>
          </a:p>
          <a:p>
            <a:r>
              <a:rPr lang="en-US" sz="2800" dirty="0">
                <a:latin typeface="Candara" panose="020E0502030303020204" pitchFamily="34" charset="0"/>
              </a:rPr>
              <a:t> Format RTL</a:t>
            </a:r>
            <a:endParaRPr lang="id-ID" sz="2800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539750" y="2190750"/>
            <a:ext cx="8915400" cy="4370388"/>
          </a:xfrm>
        </p:spPr>
        <p:txBody>
          <a:bodyPr/>
          <a:lstStyle/>
          <a:p>
            <a:r>
              <a:rPr lang="en-US" sz="3200" dirty="0" err="1"/>
              <a:t>Peserta</a:t>
            </a:r>
            <a:r>
              <a:rPr lang="en-US" sz="3200" dirty="0"/>
              <a:t> </a:t>
            </a:r>
            <a:r>
              <a:rPr lang="en-US" sz="3200" dirty="0" err="1"/>
              <a:t>menyimak</a:t>
            </a:r>
            <a:r>
              <a:rPr lang="en-US" sz="3200" dirty="0"/>
              <a:t> </a:t>
            </a:r>
            <a:r>
              <a:rPr lang="id-ID" sz="3200" dirty="0"/>
              <a:t>pengantar pelatih </a:t>
            </a:r>
            <a:r>
              <a:rPr lang="en-US" sz="3200" dirty="0" err="1"/>
              <a:t>mengenai</a:t>
            </a:r>
            <a:r>
              <a:rPr lang="en-US" sz="3200" dirty="0"/>
              <a:t> </a:t>
            </a:r>
            <a:r>
              <a:rPr lang="id-ID" sz="3200" dirty="0"/>
              <a:t>penyusunan RTL.</a:t>
            </a:r>
            <a:r>
              <a:rPr lang="en-US" sz="3200" dirty="0"/>
              <a:t> (10’)</a:t>
            </a:r>
          </a:p>
          <a:p>
            <a:r>
              <a:rPr lang="id-ID" sz="3200" dirty="0"/>
              <a:t>Peserta berdiskusi dengan sesama peserta dalam satu instansi yang sama </a:t>
            </a:r>
            <a:r>
              <a:rPr lang="en-US" sz="3200" dirty="0" err="1"/>
              <a:t>untuk</a:t>
            </a:r>
            <a:r>
              <a:rPr lang="en-US" sz="3200" dirty="0"/>
              <a:t> me</a:t>
            </a:r>
            <a:r>
              <a:rPr lang="id-ID" sz="3200" dirty="0"/>
              <a:t>nyusun RTL</a:t>
            </a:r>
            <a:r>
              <a:rPr lang="en-US" sz="3200" dirty="0"/>
              <a:t> </a:t>
            </a:r>
            <a:r>
              <a:rPr lang="en-US" sz="3200" dirty="0" err="1"/>
              <a:t>sesuai</a:t>
            </a:r>
            <a:r>
              <a:rPr lang="en-US" sz="3200" dirty="0"/>
              <a:t> format yang </a:t>
            </a:r>
            <a:r>
              <a:rPr lang="en-US" sz="3200" dirty="0" err="1"/>
              <a:t>ditentukan</a:t>
            </a:r>
            <a:r>
              <a:rPr lang="id-ID" sz="3200" dirty="0"/>
              <a:t>. (80’)</a:t>
            </a:r>
            <a:endParaRPr lang="en-US" sz="3200" dirty="0"/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539750" y="787400"/>
            <a:ext cx="8915400" cy="7080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2060"/>
                </a:solidFill>
                <a:latin typeface="Maiandra GD" pitchFamily="34" charset="0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3900" b="1" dirty="0" err="1">
                <a:solidFill>
                  <a:schemeClr val="tx1"/>
                </a:solidFill>
                <a:latin typeface="Candara" panose="020E0502030303020204" pitchFamily="34" charset="0"/>
              </a:rPr>
              <a:t>Langkah</a:t>
            </a:r>
            <a:r>
              <a:rPr lang="en-US" sz="3900" b="1" dirty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en-US" sz="3900" b="1" dirty="0" err="1">
                <a:solidFill>
                  <a:schemeClr val="tx1"/>
                </a:solidFill>
                <a:latin typeface="Candara" panose="020E0502030303020204" pitchFamily="34" charset="0"/>
              </a:rPr>
              <a:t>Kegiatan</a:t>
            </a:r>
            <a:endParaRPr lang="en-US" sz="39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id-ID" sz="5200">
                <a:solidFill>
                  <a:srgbClr val="0070C0"/>
                </a:solidFill>
                <a:latin typeface="Algerian" panose="04020705040A02060702" pitchFamily="82" charset="0"/>
              </a:rPr>
              <a:t>Terima kasih</a:t>
            </a:r>
          </a:p>
        </p:txBody>
      </p:sp>
      <p:pic>
        <p:nvPicPr>
          <p:cNvPr id="1126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2686050"/>
            <a:ext cx="557053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. Eksplorasi PKB KS-M [Compatibility Mode]" id="{385C8849-FD16-4E43-B1DC-CFC9A0BE0B1B}" vid="{29FE46FF-9D25-41C3-B1FB-C955EA37AD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3. Eksplorasi PKB KS-M</Template>
  <TotalTime>585</TotalTime>
  <Words>103</Words>
  <Application>Microsoft Office PowerPoint</Application>
  <PresentationFormat>A4 Paper (210x297 mm)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Algerian</vt:lpstr>
      <vt:lpstr>Arial</vt:lpstr>
      <vt:lpstr>Calibri</vt:lpstr>
      <vt:lpstr>Candara</vt:lpstr>
      <vt:lpstr>Maiandra GD</vt:lpstr>
      <vt:lpstr>Times New Roman</vt:lpstr>
      <vt:lpstr>ヒラギノ角ゴ Pro W3</vt:lpstr>
      <vt:lpstr>Office Theme</vt:lpstr>
      <vt:lpstr>Penyusunan RTL Waktu: 2 JP</vt:lpstr>
      <vt:lpstr>Tujuan Pembelajaran</vt:lpstr>
      <vt:lpstr>Skenario</vt:lpstr>
      <vt:lpstr>Bahan/Media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Topik 3  Kegiatan 3  Desain PKB KS/M Moda Online Learning  Waktu: 1 JP</dc:title>
  <dc:creator>Asus</dc:creator>
  <cp:lastModifiedBy>TKPLB</cp:lastModifiedBy>
  <cp:revision>43</cp:revision>
  <dcterms:created xsi:type="dcterms:W3CDTF">2015-04-01T13:03:24Z</dcterms:created>
  <dcterms:modified xsi:type="dcterms:W3CDTF">2016-05-17T06:24:31Z</dcterms:modified>
</cp:coreProperties>
</file>