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875" r:id="rId3"/>
  </p:sldMasterIdLst>
  <p:notesMasterIdLst>
    <p:notesMasterId r:id="rId9"/>
  </p:notesMasterIdLst>
  <p:handoutMasterIdLst>
    <p:handoutMasterId r:id="rId10"/>
  </p:handoutMasterIdLst>
  <p:sldIdLst>
    <p:sldId id="269" r:id="rId4"/>
    <p:sldId id="276" r:id="rId5"/>
    <p:sldId id="274" r:id="rId6"/>
    <p:sldId id="275" r:id="rId7"/>
    <p:sldId id="277" r:id="rId8"/>
  </p:sldIdLst>
  <p:sldSz cx="9144000" cy="6858000" type="screen4x3"/>
  <p:notesSz cx="9313863" cy="6858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6007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75701" y="0"/>
            <a:ext cx="4036007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4036007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75701" y="6513910"/>
            <a:ext cx="4036007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1F0AA-188C-4530-B668-D77C604E9F56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69830005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6007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76239" y="0"/>
            <a:ext cx="4036007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41638" y="514350"/>
            <a:ext cx="3430587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1387" y="3257550"/>
            <a:ext cx="745109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4036007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76239" y="6513513"/>
            <a:ext cx="4036007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004445-FFC5-4E15-8463-975681AE0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735496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004445-FFC5-4E15-8463-975681AE0FFF}" type="slidenum">
              <a:rPr lang="en-US" smtClean="0"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545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F8231-4744-4C4D-89ED-ADA0DDE60CDF}" type="datetime12">
              <a:rPr lang="id-ID" smtClean="0"/>
              <a:t>1.38 PM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4914B-20A0-44F9-BC85-95E085222E42}" type="datetime12">
              <a:rPr lang="id-ID" smtClean="0"/>
              <a:t>1.38 PM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343A2-A621-40F9-8382-DE44179D23FD}" type="datetime12">
              <a:rPr lang="id-ID" smtClean="0"/>
              <a:t>1.38 PM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F8231-4744-4C4D-89ED-ADA0DDE60CDF}" type="datetime12">
              <a:rPr lang="id-ID" smtClean="0"/>
              <a:t>1.38 PM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640447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93C09-B66D-40D5-B849-09AFB5FB486B}" type="datetime12">
              <a:rPr lang="id-ID" smtClean="0"/>
              <a:t>1.38 PM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686240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7F4F0-CD5D-40C0-839A-9365409540A6}" type="datetime12">
              <a:rPr lang="id-ID" smtClean="0"/>
              <a:t>1.38 PM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272057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344A7-D08A-41E2-AAB3-17CA0E33E7B3}" type="datetime12">
              <a:rPr lang="id-ID" smtClean="0"/>
              <a:t>1.38 PM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162149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D9D95-4E56-45A1-AAF6-B93D31549186}" type="datetime12">
              <a:rPr lang="id-ID" smtClean="0"/>
              <a:t>1.38 PM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108291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E4AEE-571C-4DD2-A7E3-F25D1C20D1EA}" type="datetime12">
              <a:rPr lang="id-ID" smtClean="0"/>
              <a:t>1.38 PM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010972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E1F56-CA85-46EA-989F-5602DAB30BDB}" type="datetime12">
              <a:rPr lang="id-ID" smtClean="0"/>
              <a:t>1.38 PM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789968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95AC6-1697-4815-9C77-30F5947A1309}" type="datetime12">
              <a:rPr lang="id-ID" smtClean="0"/>
              <a:t>1.38 PM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85572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93C09-B66D-40D5-B849-09AFB5FB486B}" type="datetime12">
              <a:rPr lang="id-ID" smtClean="0"/>
              <a:t>1.38 PM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19D65-5A2D-4E58-84AD-E72AEC8D5D9D}" type="datetime12">
              <a:rPr lang="id-ID" smtClean="0"/>
              <a:t>1.38 PM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196708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12D81-D7CB-41F6-9A47-EAD414A3F5AD}" type="datetime12">
              <a:rPr lang="id-ID" smtClean="0"/>
              <a:t>1.38 PM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10322353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12D81-D7CB-41F6-9A47-EAD414A3F5AD}" type="datetime12">
              <a:rPr lang="id-ID" smtClean="0"/>
              <a:t>1.38 PM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16057451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12D81-D7CB-41F6-9A47-EAD414A3F5AD}" type="datetime12">
              <a:rPr lang="id-ID" smtClean="0"/>
              <a:t>1.38 PM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29196599"/>
      </p:ext>
    </p:extLst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12D81-D7CB-41F6-9A47-EAD414A3F5AD}" type="datetime12">
              <a:rPr lang="id-ID" smtClean="0"/>
              <a:t>1.38 PM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29313247"/>
      </p:ext>
    </p:extLst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12D81-D7CB-41F6-9A47-EAD414A3F5AD}" type="datetime12">
              <a:rPr lang="id-ID" smtClean="0"/>
              <a:t>1.38 PM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52533815"/>
      </p:ext>
    </p:extLst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4914B-20A0-44F9-BC85-95E085222E42}" type="datetime12">
              <a:rPr lang="id-ID" smtClean="0"/>
              <a:t>1.38 PM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477681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343A2-A621-40F9-8382-DE44179D23FD}" type="datetime12">
              <a:rPr lang="id-ID" smtClean="0"/>
              <a:t>1.38 PM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433704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F8231-4744-4C4D-89ED-ADA0DDE60CDF}" type="datetime12">
              <a:rPr lang="id-ID" smtClean="0"/>
              <a:t>1.38 PM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459534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93C09-B66D-40D5-B849-09AFB5FB486B}" type="datetime12">
              <a:rPr lang="id-ID" smtClean="0"/>
              <a:t>1.38 PM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25676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7F4F0-CD5D-40C0-839A-9365409540A6}" type="datetime12">
              <a:rPr lang="id-ID" smtClean="0"/>
              <a:t>1.38 PM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7F4F0-CD5D-40C0-839A-9365409540A6}" type="datetime12">
              <a:rPr lang="id-ID" smtClean="0"/>
              <a:t>1.38 PM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79414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344A7-D08A-41E2-AAB3-17CA0E33E7B3}" type="datetime12">
              <a:rPr lang="id-ID" smtClean="0"/>
              <a:t>1.38 PM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0648676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D9D95-4E56-45A1-AAF6-B93D31549186}" type="datetime12">
              <a:rPr lang="id-ID" smtClean="0"/>
              <a:t>1.38 PM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1093819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E4AEE-571C-4DD2-A7E3-F25D1C20D1EA}" type="datetime12">
              <a:rPr lang="id-ID" smtClean="0"/>
              <a:t>1.38 PM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50396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E1F56-CA85-46EA-989F-5602DAB30BDB}" type="datetime12">
              <a:rPr lang="id-ID" smtClean="0"/>
              <a:t>1.38 PM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86191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95AC6-1697-4815-9C77-30F5947A1309}" type="datetime12">
              <a:rPr lang="id-ID" smtClean="0"/>
              <a:t>1.38 PM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278502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19D65-5A2D-4E58-84AD-E72AEC8D5D9D}" type="datetime12">
              <a:rPr lang="id-ID" smtClean="0"/>
              <a:t>1.38 PM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8504977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12D81-D7CB-41F6-9A47-EAD414A3F5AD}" type="datetime12">
              <a:rPr lang="id-ID" smtClean="0"/>
              <a:t>1.38 PM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74897775"/>
      </p:ext>
    </p:extLst>
  </p:cSld>
  <p:clrMapOvr>
    <a:masterClrMapping/>
  </p:clrMapOvr>
  <p:hf sldNum="0"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12D81-D7CB-41F6-9A47-EAD414A3F5AD}" type="datetime12">
              <a:rPr lang="id-ID" smtClean="0"/>
              <a:t>1.38 PM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37664009"/>
      </p:ext>
    </p:extLst>
  </p:cSld>
  <p:clrMapOvr>
    <a:masterClrMapping/>
  </p:clrMapOvr>
  <p:hf sldNum="0"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12D81-D7CB-41F6-9A47-EAD414A3F5AD}" type="datetime12">
              <a:rPr lang="id-ID" smtClean="0"/>
              <a:t>1.38 PM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62865606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344A7-D08A-41E2-AAB3-17CA0E33E7B3}" type="datetime12">
              <a:rPr lang="id-ID" smtClean="0"/>
              <a:t>1.38 PM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12D81-D7CB-41F6-9A47-EAD414A3F5AD}" type="datetime12">
              <a:rPr lang="id-ID" smtClean="0"/>
              <a:t>1.38 PM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61805215"/>
      </p:ext>
    </p:extLst>
  </p:cSld>
  <p:clrMapOvr>
    <a:masterClrMapping/>
  </p:clrMapOvr>
  <p:hf sldNum="0"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12D81-D7CB-41F6-9A47-EAD414A3F5AD}" type="datetime12">
              <a:rPr lang="id-ID" smtClean="0"/>
              <a:t>1.38 PM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55946159"/>
      </p:ext>
    </p:extLst>
  </p:cSld>
  <p:clrMapOvr>
    <a:masterClrMapping/>
  </p:clrMapOvr>
  <p:hf sldNum="0"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4914B-20A0-44F9-BC85-95E085222E42}" type="datetime12">
              <a:rPr lang="id-ID" smtClean="0"/>
              <a:t>1.38 PM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644660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343A2-A621-40F9-8382-DE44179D23FD}" type="datetime12">
              <a:rPr lang="id-ID" smtClean="0"/>
              <a:t>1.38 PM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676862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D9D95-4E56-45A1-AAF6-B93D31549186}" type="datetime12">
              <a:rPr lang="id-ID" smtClean="0"/>
              <a:t>1.38 PM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E4AEE-571C-4DD2-A7E3-F25D1C20D1EA}" type="datetime12">
              <a:rPr lang="id-ID" smtClean="0"/>
              <a:t>1.38 PM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E1F56-CA85-46EA-989F-5602DAB30BDB}" type="datetime12">
              <a:rPr lang="id-ID" smtClean="0"/>
              <a:t>1.38 PM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95AC6-1697-4815-9C77-30F5947A1309}" type="datetime12">
              <a:rPr lang="id-ID" smtClean="0"/>
              <a:t>1.38 PM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19D65-5A2D-4E58-84AD-E72AEC8D5D9D}" type="datetime12">
              <a:rPr lang="id-ID" smtClean="0"/>
              <a:t>1.38 PM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12D81-D7CB-41F6-9A47-EAD414A3F5AD}" type="datetime12">
              <a:rPr lang="id-ID" smtClean="0"/>
              <a:t>1.38 PM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12D81-D7CB-41F6-9A47-EAD414A3F5AD}" type="datetime12">
              <a:rPr lang="id-ID" smtClean="0"/>
              <a:t>1.38 PM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6839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12D81-D7CB-41F6-9A47-EAD414A3F5AD}" type="datetime12">
              <a:rPr lang="id-ID" smtClean="0"/>
              <a:t>1.38 PM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2766523-989C-476F-B531-D6C0980C1AFE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95201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  <p:sldLayoutId id="2147483885" r:id="rId10"/>
    <p:sldLayoutId id="2147483886" r:id="rId11"/>
    <p:sldLayoutId id="2147483887" r:id="rId12"/>
    <p:sldLayoutId id="2147483888" r:id="rId13"/>
    <p:sldLayoutId id="2147483889" r:id="rId14"/>
    <p:sldLayoutId id="2147483890" r:id="rId15"/>
    <p:sldLayoutId id="2147483891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TR1CK_ST4R\Documents\Cara-Menyiram-Tentukan-Kesehatan-Tanam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971550"/>
            <a:ext cx="4032448" cy="2184242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7120122" y="5373216"/>
            <a:ext cx="1916374" cy="140665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2" descr="C:\Users\TR1CK_ST4R\Documents\kenapa-kulit-jari-tangan-jadi-berkerut-saat-kena-air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446891" y="3225872"/>
            <a:ext cx="3673231" cy="2206089"/>
          </a:xfrm>
          <a:prstGeom prst="rect">
            <a:avLst/>
          </a:prstGeom>
          <a:noFill/>
        </p:spPr>
      </p:pic>
      <p:pic>
        <p:nvPicPr>
          <p:cNvPr id="6" name="Picture 5" descr="D:\CHEMISTRY OFFICE\PPG\MINE !\WS 1 UPI\New folder\Paper-With-Clip-PNG-Image1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4788024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18576" y="254942"/>
            <a:ext cx="43508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dirty="0">
                <a:latin typeface="Berlin Sans FB Demi" pitchFamily="34" charset="0"/>
              </a:rPr>
              <a:t>Amatilah </a:t>
            </a:r>
            <a:r>
              <a:rPr lang="id-ID" sz="2400" dirty="0" smtClean="0">
                <a:latin typeface="Berlin Sans FB Demi" pitchFamily="34" charset="0"/>
              </a:rPr>
              <a:t>gambar berikut </a:t>
            </a:r>
            <a:r>
              <a:rPr lang="id-ID" sz="2400" dirty="0">
                <a:latin typeface="Berlin Sans FB Demi" pitchFamily="34" charset="0"/>
              </a:rPr>
              <a:t>ini 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381642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id-ID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Pernahkah kamu sakit dan dirawat di rumah sakit? Adakalanya seorang pasien di rumah sakit harus diberi cairan infus. </a:t>
            </a:r>
            <a:endParaRPr lang="en-US" sz="28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None/>
            </a:pPr>
            <a:r>
              <a:rPr lang="id-ID" sz="2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Sebenarnya </a:t>
            </a:r>
            <a:r>
              <a:rPr lang="id-ID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apakah cairan infus tersebut? </a:t>
            </a:r>
            <a:endParaRPr lang="en-US" sz="28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None/>
            </a:pPr>
            <a:r>
              <a:rPr lang="id-ID" sz="28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Larutan </a:t>
            </a:r>
            <a:r>
              <a:rPr lang="id-ID" sz="28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yang dimasukkan ke dalam tubuh pasien melalui pembuluh darah haruslah memiliki tekanan yang sama dengan tekanan sel-sel darah. </a:t>
            </a:r>
            <a:endParaRPr lang="en-US" sz="28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092280" y="5429922"/>
            <a:ext cx="1916374" cy="140665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58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5" y="1185245"/>
            <a:ext cx="7543800" cy="1450757"/>
          </a:xfrm>
        </p:spPr>
        <p:txBody>
          <a:bodyPr>
            <a:normAutofit/>
          </a:bodyPr>
          <a:lstStyle/>
          <a:p>
            <a:pPr algn="ctr"/>
            <a:r>
              <a:rPr lang="en-US" sz="6600" b="1" dirty="0" smtClean="0">
                <a:solidFill>
                  <a:srgbClr val="7030A0"/>
                </a:solidFill>
              </a:rPr>
              <a:t>OSMOSIS</a:t>
            </a:r>
            <a:endParaRPr lang="en-US" sz="66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2852936"/>
            <a:ext cx="7543801" cy="1151218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sz="2800" dirty="0" err="1" smtClean="0"/>
              <a:t>Pengertian</a:t>
            </a:r>
            <a:r>
              <a:rPr lang="en-US" sz="2800" dirty="0" smtClean="0"/>
              <a:t> </a:t>
            </a:r>
            <a:r>
              <a:rPr lang="en-US" sz="2800" dirty="0" smtClean="0"/>
              <a:t>osmosis</a:t>
            </a:r>
            <a:endParaRPr lang="en-US" sz="2800" dirty="0" smtClean="0"/>
          </a:p>
          <a:p>
            <a:r>
              <a:rPr lang="en-US" sz="2800" dirty="0" err="1" smtClean="0"/>
              <a:t>Pengertian</a:t>
            </a:r>
            <a:r>
              <a:rPr lang="en-US" sz="2800" dirty="0" smtClean="0"/>
              <a:t> </a:t>
            </a:r>
            <a:r>
              <a:rPr lang="en-US" sz="2800" dirty="0" err="1" smtClean="0"/>
              <a:t>tekanan</a:t>
            </a:r>
            <a:r>
              <a:rPr lang="en-US" sz="2800" dirty="0" smtClean="0"/>
              <a:t> </a:t>
            </a:r>
            <a:r>
              <a:rPr lang="en-US" sz="2800" dirty="0" smtClean="0"/>
              <a:t>osmosis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6948264" y="4797152"/>
            <a:ext cx="1916374" cy="140665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3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PERISTIWA OSMOSIS</a:t>
            </a:r>
            <a:endParaRPr lang="en-US" dirty="0"/>
          </a:p>
        </p:txBody>
      </p:sp>
      <p:pic>
        <p:nvPicPr>
          <p:cNvPr id="1026" name="Picture 2" descr="Pengertian, Perbedaan, Contoh Difusi dan Osmosis | Siswaped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56792"/>
            <a:ext cx="6657975" cy="378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7092280" y="5157192"/>
            <a:ext cx="1916374" cy="140665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93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301419"/>
            <a:ext cx="5400600" cy="895333"/>
          </a:xfrm>
          <a:noFill/>
        </p:spPr>
        <p:txBody>
          <a:bodyPr/>
          <a:lstStyle/>
          <a:p>
            <a:r>
              <a:rPr lang="en-US" dirty="0" smtClean="0"/>
              <a:t>TEKANAN OSMOSIS</a:t>
            </a:r>
            <a:endParaRPr lang="en-US" dirty="0"/>
          </a:p>
        </p:txBody>
      </p:sp>
      <p:pic>
        <p:nvPicPr>
          <p:cNvPr id="2050" name="Picture 2" descr="Sifat Koligatif Larutan - Pengertian, Sifat, Contoh Soal &amp; Pembahasan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152" y="1311960"/>
            <a:ext cx="6840760" cy="4024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7075368" y="5451341"/>
            <a:ext cx="1916374" cy="140665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96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3.xml><?xml version="1.0" encoding="utf-8"?>
<a:theme xmlns:a="http://schemas.openxmlformats.org/drawingml/2006/main" name="1_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62</Words>
  <Application>Microsoft Office PowerPoint</Application>
  <PresentationFormat>On-screen Show (4:3)</PresentationFormat>
  <Paragraphs>10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Arial Unicode MS</vt:lpstr>
      <vt:lpstr>Arial</vt:lpstr>
      <vt:lpstr>Berlin Sans FB Demi</vt:lpstr>
      <vt:lpstr>Calibri</vt:lpstr>
      <vt:lpstr>Century Gothic</vt:lpstr>
      <vt:lpstr>Wingdings 3</vt:lpstr>
      <vt:lpstr>Office Theme</vt:lpstr>
      <vt:lpstr>Wisp</vt:lpstr>
      <vt:lpstr>1_Wisp</vt:lpstr>
      <vt:lpstr>PowerPoint Presentation</vt:lpstr>
      <vt:lpstr>PowerPoint Presentation</vt:lpstr>
      <vt:lpstr>OSMOSIS</vt:lpstr>
      <vt:lpstr>PERISTIWA OSMOSIS</vt:lpstr>
      <vt:lpstr>TEKANAN OSMOSIS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TR1CK_ST4R</dc:creator>
  <cp:lastModifiedBy>Windows User</cp:lastModifiedBy>
  <cp:revision>97</cp:revision>
  <dcterms:created xsi:type="dcterms:W3CDTF">2018-04-09T04:26:55Z</dcterms:created>
  <dcterms:modified xsi:type="dcterms:W3CDTF">2020-07-10T07:34:59Z</dcterms:modified>
</cp:coreProperties>
</file>