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0" y="36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805527-440E-C9C6-92DA-883D89A8E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77FA-192F-4858-95D2-C51AF0DEAC03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7A757D-27C0-2A54-941D-06F8E5AA8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DC3700-16B9-D16A-192B-71BCEED0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039B-A6F9-4C6C-93E5-7994993AFD8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06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AAF29F-CDB9-DA1A-1EB8-E173B5C2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7F660-8A91-4CB4-AA0E-9FD3E22F0AF8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AA31E-322E-8CA6-5E31-9023CE6B1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B880B3-142F-FAD4-F0E2-052C36B0C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DC3D4-4589-40D2-91AA-75A1C8FCCF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0144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88DFED-958D-F760-A6AD-EEB7F5504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28033-9CF7-4521-9E81-C4719BE46071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072B28-41C0-9D1F-01BE-634EA089E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0277653-7D5A-168C-4042-B1C9980D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A1114-E0A1-45B1-9EC2-6622FC9D486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1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D1F49D-6943-0B4C-C01E-644803EA9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D3BC4-812C-496F-91D3-BE41BE3E50E9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E1B815-35F7-F923-C08E-4E47321D9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3EEDCE-2AC0-81EE-A417-997D4D8C4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D36D5-861C-4EFD-BA56-AA794FFA28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444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FD44F-19FB-942E-0EEC-E161B027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34A8-3EF7-4779-A424-EE7B00370458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6B6C41-57E1-B49D-1E8B-339541CF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210154-3605-ED94-A47E-F0B15C56A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4CAA8-6539-488C-8F2E-FDDB4DAE53D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27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28007423-0B94-1009-B6DC-AF9D8EAF7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6A4F-C366-4BD3-9514-DFF880237C07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A10BA064-2209-EC52-90A9-EB88F000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7D4264A5-BCF1-B2B8-3477-9BC59F4F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E3D56-DDB4-4130-854D-74F1E54B513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624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78C74C8B-0190-ED08-AA04-6AAE4B40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A77A8-E869-4376-8B54-9CF6FD2DF813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00CCFB6C-5A80-FB74-782D-8502D1353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8692761D-1922-5EF1-E145-2941459E9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8630-5741-463C-9849-36EFFFDBEF1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135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EAB0F952-6905-A81B-2FE5-1347BEEC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4D05A-4759-4B5D-8E52-87D859DD4C1F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4AE6EECE-B1E3-E46C-F7D3-8540752C0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C1DBA1ED-D160-8B95-6BFE-9B7031CF4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35B4-0AEA-4E10-92D5-9D27F6516C9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7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22D9C0CA-F9A9-4B7D-E88D-B4924DE1F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18CA7-52D3-4AF4-ACCB-5E473342AF76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41CFDE26-C43A-24F3-6254-6EAD72001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7AB7FFC6-EE9D-2E34-2371-EA9C3227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19786-2111-4905-8ED0-B086C4582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51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87248B43-0500-1928-6B8A-60FF44A8A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C80FE-BF30-472D-9E74-D283F1090F69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4A6C5439-8591-C8EF-D40B-BEDB99A7A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F6D5DBF1-6E01-1E79-806F-8CBA9A94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DBE79-01F3-4CC2-973D-2D0DD129F9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217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23C9FD7-5731-30BF-FFC3-FC820279B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8187C-45DA-479A-A33D-F74A2BFEB247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BC51D96D-D96F-815D-4C8C-A0D26A6DE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F167734-F54B-A010-FAA2-B7058FA8B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B982E-1999-4075-9B20-08BB9189848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59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>
            <a:extLst>
              <a:ext uri="{FF2B5EF4-FFF2-40B4-BE49-F238E27FC236}">
                <a16:creationId xmlns:a16="http://schemas.microsoft.com/office/drawing/2014/main" id="{9DF91583-82EE-97F7-62F4-0579DA3067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>
            <a:extLst>
              <a:ext uri="{FF2B5EF4-FFF2-40B4-BE49-F238E27FC236}">
                <a16:creationId xmlns:a16="http://schemas.microsoft.com/office/drawing/2014/main" id="{2CB45099-B0A4-DC73-43BB-5E08C937EC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6A7286-5BD0-DB31-DB43-6DA3DD5C4E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92256F9-E6DC-4D4E-B8BE-3F8FB84644FF}" type="datetimeFigureOut">
              <a:rPr lang="ko-KR" altLang="en-US"/>
              <a:pPr>
                <a:defRPr/>
              </a:pPr>
              <a:t>2024-10-17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22EE1F-9C52-A67B-F878-36EF4BC4A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087F1B-5910-A648-094E-9BD5148D4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DF11C3-9134-410F-83C9-6D24D548AA1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CF8C411-E3A3-5954-6744-7C9AD739D97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9388" y="4770438"/>
            <a:ext cx="681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fld id="{FEC3C021-E9A7-4BDC-977D-CF8FC916807D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171450" indent="-171450" algn="l" defTabSz="685800" rtl="0" eaLnBrk="0" fontAlgn="base" latinLnBrk="1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047-1-1 copy">
            <a:extLst>
              <a:ext uri="{FF2B5EF4-FFF2-40B4-BE49-F238E27FC236}">
                <a16:creationId xmlns:a16="http://schemas.microsoft.com/office/drawing/2014/main" id="{5CCE64C4-C424-A25F-3CA4-F9CDE167A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7691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CFABD9C-0BA8-8C13-9965-210BC810138A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170E062-4636-9DE4-39D7-F762CFCF4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941A9645-7C24-D152-25A4-97F07CF85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AC876E4-57C5-6C61-ACC2-94FE4EEC583E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8FD4F95-0E79-309A-108F-290925CA82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1180083-FA15-88BC-4737-6958682320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021B003-C712-51ED-01C7-424CACF3799D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3AA6F33-182A-5C08-119C-1B46F36311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66E2957-1594-45A3-FC75-D7595356E0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 descr="047-1-2 copy">
            <a:extLst>
              <a:ext uri="{FF2B5EF4-FFF2-40B4-BE49-F238E27FC236}">
                <a16:creationId xmlns:a16="http://schemas.microsoft.com/office/drawing/2014/main" id="{367E01B0-7DA6-A0EB-7D01-5E358A694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7691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32A33F0-933C-B002-8F54-27CE45ED66DF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9D046B7-2C7B-14C8-29BF-6F028BB988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232F531C-64FE-FBDF-6729-80073A1E4A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B36DE91-0ABF-601D-5C79-27D59F3BFF3D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BC1BFF1-6059-4CA5-D3D4-B9716DE0CB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333B99D-5B42-6637-5529-FCCB1E5D6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B4E3E68E-D9A2-5F1C-8993-05A08D3F5FFA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AA780648-A36B-69D4-E140-8DF83D4C2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894EAD2-6726-1222-E648-18A27A1277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047-2-1 copy">
            <a:extLst>
              <a:ext uri="{FF2B5EF4-FFF2-40B4-BE49-F238E27FC236}">
                <a16:creationId xmlns:a16="http://schemas.microsoft.com/office/drawing/2014/main" id="{295E38E9-2C93-2E9A-CCA6-E8469C652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7691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E5C8AA7-B11B-9436-67AE-EAB369122647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0332026-59F9-F3CD-5E70-D85ED28475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BC66DE0F-886C-3208-3708-3420C13F2D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1068616-F200-56C7-2A7B-6BAC8E3D2CF2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D2249E7-BE79-BD36-583B-58545C655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305C0A8-157E-6059-4D15-3F715E6555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C4151A5-8494-F1A1-3D36-92CCC3F14D0D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0F7D92E5-04D4-A498-CE5E-96AE630550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45D8AD09-165E-D405-53F4-F22A7A8D70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 descr="047-2-2 copy">
            <a:extLst>
              <a:ext uri="{FF2B5EF4-FFF2-40B4-BE49-F238E27FC236}">
                <a16:creationId xmlns:a16="http://schemas.microsoft.com/office/drawing/2014/main" id="{B1FA33C7-D9BE-B426-21B0-533712FE4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827838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9106195-0DBC-70C9-5A2E-5964B921E5C1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58256A-8DF2-BB8B-6CF2-A419708E33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6715655F-E643-E23C-FEBB-746FD719F8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FAC359B-7903-AFE8-6C7C-A003D452378D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662D804-D764-32A0-5BF0-76B00D4B44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6E6450EC-4A2F-667E-DE0F-B3FBDDC5F7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1A5AC08-659A-4593-7FC4-FCF71DA0A88C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146C697-CCA1-A9E2-7442-87056A0E82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C297303-6BEF-59EB-0F90-D5C0BCBD2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 descr="047-3-1 copy">
            <a:extLst>
              <a:ext uri="{FF2B5EF4-FFF2-40B4-BE49-F238E27FC236}">
                <a16:creationId xmlns:a16="http://schemas.microsoft.com/office/drawing/2014/main" id="{7D6D06D1-EC15-72C1-0E62-72F37C1A0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827838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A8B50DB-0F61-D6D1-52EC-99DB19B723DA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07955E-4419-4121-8A50-2515A60DA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934FD811-7C2A-C779-3E08-AC69C3245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9449B60-CF97-5A1A-8677-C05BB8133679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1DB32EF-0DAF-0D85-43E1-3D6E2C517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CE7F8B28-CE7D-D936-BE19-E09F39C6D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C0524E4-0E67-AC2B-8A18-0A9BC2E2A51A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74E3481-9205-9CB7-59DC-F8EF5F0EE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6EC4180-6A07-6448-4DE7-F1285FAEBC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 descr="047-3-2 copy">
            <a:extLst>
              <a:ext uri="{FF2B5EF4-FFF2-40B4-BE49-F238E27FC236}">
                <a16:creationId xmlns:a16="http://schemas.microsoft.com/office/drawing/2014/main" id="{39917148-F3A5-FB83-B5AE-B9A5B5440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6827838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A4D192CC-92AA-F2E6-A0C3-C6ADF1C34AB1}"/>
              </a:ext>
            </a:extLst>
          </p:cNvPr>
          <p:cNvGrpSpPr>
            <a:grpSpLocks/>
          </p:cNvGrpSpPr>
          <p:nvPr/>
        </p:nvGrpSpPr>
        <p:grpSpPr bwMode="auto">
          <a:xfrm>
            <a:off x="7240588" y="4516438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419633-CC9F-9939-6831-E748C9C559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159CB491-D4D5-0EC3-8CD7-9880F568EB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56AAA4F-D628-5400-7CC3-761D0ED30A36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4516438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19ABAE-1E6C-9F26-A064-C97064F504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1B99B903-3DC3-8DFF-A451-9D3F301CF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C2B2EBC-8F71-1618-F917-3916AD3A4B17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4516438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6BBDF86-D0A9-F556-79A7-C81C088B54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F057E93-A7BD-C0B0-D797-7F3B020E7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18</Words>
  <Application>Microsoft Office PowerPoint</Application>
  <PresentationFormat>화면 슬라이드 쇼(16:9)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HY견고딕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6</cp:revision>
  <dcterms:created xsi:type="dcterms:W3CDTF">2008-08-29T18:29:05Z</dcterms:created>
  <dcterms:modified xsi:type="dcterms:W3CDTF">2024-10-17T06:17:09Z</dcterms:modified>
</cp:coreProperties>
</file>