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406" y="-10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3200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7867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2967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9461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250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380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388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9119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65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948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603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95D52-3F2A-4417-BE11-DCCCC1EE0137}" type="datetimeFigureOut">
              <a:rPr lang="en-IE" smtClean="0"/>
              <a:t>15/04/2013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9B17A-DA03-4BE7-8BC7-8BE01F44F3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368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9497" y="1746300"/>
            <a:ext cx="7561263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latin typeface="Arial Black" pitchFamily="34" charset="0"/>
              </a:rPr>
              <a:t>NO UNSOLICITED CALLERS</a:t>
            </a:r>
          </a:p>
          <a:p>
            <a:pPr algn="ctr"/>
            <a:endParaRPr lang="en-IE" dirty="0"/>
          </a:p>
          <a:p>
            <a:pPr algn="ctr"/>
            <a:r>
              <a:rPr lang="en-IE" dirty="0" smtClean="0">
                <a:latin typeface="Arial Narrow" pitchFamily="34" charset="0"/>
              </a:rPr>
              <a:t>Yes we are happy with our current service provider.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No we don’t want to save money.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We’re mad like that.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dirty="0" smtClean="0">
                <a:latin typeface="Arial Narrow" pitchFamily="34" charset="0"/>
              </a:rPr>
              <a:t>We donated.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We support it.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We have signed the petition. Twice.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dirty="0" smtClean="0">
                <a:latin typeface="Arial Narrow" pitchFamily="34" charset="0"/>
              </a:rPr>
              <a:t>We have it.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We don’t want it. We don’t need it.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Honest to God, we don’t even use the one we have.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dirty="0" smtClean="0">
                <a:latin typeface="Arial Narrow" pitchFamily="34" charset="0"/>
              </a:rPr>
              <a:t>We have found Jesus, yes,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he was behind the couch  the scally. 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dirty="0" smtClean="0">
                <a:latin typeface="Arial Narrow" pitchFamily="34" charset="0"/>
              </a:rPr>
              <a:t>We have a VERY BIG dog.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And he’s hungry.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dirty="0" smtClean="0">
                <a:latin typeface="Arial Narrow" pitchFamily="34" charset="0"/>
              </a:rPr>
              <a:t>I know what you’re thinking,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‘sure they won’t mind if</a:t>
            </a:r>
            <a:r>
              <a:rPr lang="en-IE" b="1" i="1" dirty="0" smtClean="0">
                <a:latin typeface="Arial Narrow" pitchFamily="34" charset="0"/>
              </a:rPr>
              <a:t> I </a:t>
            </a:r>
            <a:r>
              <a:rPr lang="en-IE" dirty="0" smtClean="0">
                <a:latin typeface="Arial Narrow" pitchFamily="34" charset="0"/>
              </a:rPr>
              <a:t>just ring the bell’,</a:t>
            </a:r>
          </a:p>
          <a:p>
            <a:pPr algn="ctr"/>
            <a:r>
              <a:rPr lang="en-IE" dirty="0" smtClean="0">
                <a:latin typeface="Arial Narrow" pitchFamily="34" charset="0"/>
              </a:rPr>
              <a:t>Have you forgotten about the big dog already?</a:t>
            </a:r>
          </a:p>
          <a:p>
            <a:pPr algn="ctr"/>
            <a:endParaRPr lang="en-IE" dirty="0">
              <a:latin typeface="Arial Narrow" pitchFamily="34" charset="0"/>
            </a:endParaRPr>
          </a:p>
          <a:p>
            <a:pPr algn="ctr"/>
            <a:r>
              <a:rPr lang="en-IE" b="1" i="1" dirty="0" smtClean="0">
                <a:latin typeface="Arial Narrow" pitchFamily="34" charset="0"/>
              </a:rPr>
              <a:t>See you now. All the best.</a:t>
            </a:r>
          </a:p>
          <a:p>
            <a:pPr algn="ctr"/>
            <a:r>
              <a:rPr lang="en-IE" b="1" i="1" dirty="0" smtClean="0">
                <a:latin typeface="Arial Narrow" pitchFamily="34" charset="0"/>
              </a:rPr>
              <a:t>Safe home. God bless. Go on.</a:t>
            </a:r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92294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138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Rosanne Hewitt</dc:creator>
  <cp:lastModifiedBy>Rosanne Hewitt</cp:lastModifiedBy>
  <cp:revision>1</cp:revision>
  <dcterms:created xsi:type="dcterms:W3CDTF">2013-04-15T10:50:15Z</dcterms:created>
  <dcterms:modified xsi:type="dcterms:W3CDTF">2013-04-15T10:57:59Z</dcterms:modified>
</cp:coreProperties>
</file>