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605AD8-8AED-4DB3-890B-64507B5F1073}" type="doc">
      <dgm:prSet loTypeId="urn:microsoft.com/office/officeart/2005/8/layout/vList3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7F75EEC-50F4-4C89-8577-7F1B111EB15C}">
      <dgm:prSet phldrT="[Text]"/>
      <dgm:spPr/>
      <dgm:t>
        <a:bodyPr/>
        <a:lstStyle/>
        <a:p>
          <a:r>
            <a:rPr lang="en-US" dirty="0" smtClean="0"/>
            <a:t>USA : +1-800-936-8130</a:t>
          </a:r>
          <a:endParaRPr lang="en-US" dirty="0"/>
        </a:p>
      </dgm:t>
    </dgm:pt>
    <dgm:pt modelId="{ECC29E28-BD2C-4B99-A446-129A198E3053}" type="parTrans" cxnId="{F9BE18F1-12CA-467D-ADDB-CE9474AAD596}">
      <dgm:prSet/>
      <dgm:spPr/>
      <dgm:t>
        <a:bodyPr/>
        <a:lstStyle/>
        <a:p>
          <a:endParaRPr lang="en-US"/>
        </a:p>
      </dgm:t>
    </dgm:pt>
    <dgm:pt modelId="{6C6111E6-4434-4DC4-A412-766DF5617DEA}" type="sibTrans" cxnId="{F9BE18F1-12CA-467D-ADDB-CE9474AAD596}">
      <dgm:prSet/>
      <dgm:spPr/>
      <dgm:t>
        <a:bodyPr/>
        <a:lstStyle/>
        <a:p>
          <a:endParaRPr lang="en-US"/>
        </a:p>
      </dgm:t>
    </dgm:pt>
    <dgm:pt modelId="{3E1EDCCA-C05E-48B4-89F8-0E4C3EBCC66A}">
      <dgm:prSet phldrT="[Text]"/>
      <dgm:spPr/>
      <dgm:t>
        <a:bodyPr/>
        <a:lstStyle/>
        <a:p>
          <a:r>
            <a:rPr lang="en-US" dirty="0" smtClean="0"/>
            <a:t>UK: +44-800-046-5216</a:t>
          </a:r>
          <a:endParaRPr lang="en-US" dirty="0"/>
        </a:p>
      </dgm:t>
    </dgm:pt>
    <dgm:pt modelId="{6B8A9214-0B75-4746-AAB1-103B5F817A25}" type="parTrans" cxnId="{82C7A932-0388-4DB7-ABA0-13BE70425FDA}">
      <dgm:prSet/>
      <dgm:spPr/>
      <dgm:t>
        <a:bodyPr/>
        <a:lstStyle/>
        <a:p>
          <a:endParaRPr lang="en-US"/>
        </a:p>
      </dgm:t>
    </dgm:pt>
    <dgm:pt modelId="{237D7BC2-059A-4686-92A5-F8738078B5CD}" type="sibTrans" cxnId="{82C7A932-0388-4DB7-ABA0-13BE70425FDA}">
      <dgm:prSet/>
      <dgm:spPr/>
      <dgm:t>
        <a:bodyPr/>
        <a:lstStyle/>
        <a:p>
          <a:endParaRPr lang="en-US"/>
        </a:p>
      </dgm:t>
    </dgm:pt>
    <dgm:pt modelId="{C26B8227-59DC-4A98-A85F-FB7262E08E8E}">
      <dgm:prSet/>
      <dgm:spPr/>
      <dgm:t>
        <a:bodyPr/>
        <a:lstStyle/>
        <a:p>
          <a:r>
            <a:rPr lang="en-US" smtClean="0"/>
            <a:t>AUS: +61-180-095-426</a:t>
          </a:r>
          <a:endParaRPr lang="en-US"/>
        </a:p>
      </dgm:t>
    </dgm:pt>
    <dgm:pt modelId="{1C7250FB-9E03-456C-BB79-ACF892A5C996}" type="parTrans" cxnId="{5E745925-B2DF-4F73-8F88-731BF2B6C053}">
      <dgm:prSet/>
      <dgm:spPr/>
      <dgm:t>
        <a:bodyPr/>
        <a:lstStyle/>
        <a:p>
          <a:endParaRPr lang="en-US"/>
        </a:p>
      </dgm:t>
    </dgm:pt>
    <dgm:pt modelId="{44968561-E9E6-4690-BED8-4004805EEC38}" type="sibTrans" cxnId="{5E745925-B2DF-4F73-8F88-731BF2B6C053}">
      <dgm:prSet/>
      <dgm:spPr/>
      <dgm:t>
        <a:bodyPr/>
        <a:lstStyle/>
        <a:p>
          <a:endParaRPr lang="en-US"/>
        </a:p>
      </dgm:t>
    </dgm:pt>
    <dgm:pt modelId="{CD87ADB9-8080-48B5-B028-645DE0223E3A}" type="pres">
      <dgm:prSet presAssocID="{47605AD8-8AED-4DB3-890B-64507B5F1073}" presName="linearFlow" presStyleCnt="0">
        <dgm:presLayoutVars>
          <dgm:dir/>
          <dgm:resizeHandles val="exact"/>
        </dgm:presLayoutVars>
      </dgm:prSet>
      <dgm:spPr/>
    </dgm:pt>
    <dgm:pt modelId="{EC54A802-4503-4388-B881-5B9952762B0F}" type="pres">
      <dgm:prSet presAssocID="{A7F75EEC-50F4-4C89-8577-7F1B111EB15C}" presName="composite" presStyleCnt="0"/>
      <dgm:spPr/>
    </dgm:pt>
    <dgm:pt modelId="{DFBB64D5-42BC-4BA4-B045-394CD230EFD8}" type="pres">
      <dgm:prSet presAssocID="{A7F75EEC-50F4-4C89-8577-7F1B111EB15C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928DBA2-96F1-4FE6-AC53-216EB68EBDFF}" type="pres">
      <dgm:prSet presAssocID="{A7F75EEC-50F4-4C89-8577-7F1B111EB15C}" presName="txShp" presStyleLbl="node1" presStyleIdx="0" presStyleCnt="3">
        <dgm:presLayoutVars>
          <dgm:bulletEnabled val="1"/>
        </dgm:presLayoutVars>
      </dgm:prSet>
      <dgm:spPr/>
    </dgm:pt>
    <dgm:pt modelId="{BEA543AE-6A3E-4D1D-973F-DBA1D147FD3C}" type="pres">
      <dgm:prSet presAssocID="{6C6111E6-4434-4DC4-A412-766DF5617DEA}" presName="spacing" presStyleCnt="0"/>
      <dgm:spPr/>
    </dgm:pt>
    <dgm:pt modelId="{BB004897-0E73-4C50-99E6-6E56CCEA963D}" type="pres">
      <dgm:prSet presAssocID="{3E1EDCCA-C05E-48B4-89F8-0E4C3EBCC66A}" presName="composite" presStyleCnt="0"/>
      <dgm:spPr/>
    </dgm:pt>
    <dgm:pt modelId="{3137D773-8EA9-4B03-8257-1E8AF9E25DE0}" type="pres">
      <dgm:prSet presAssocID="{3E1EDCCA-C05E-48B4-89F8-0E4C3EBCC66A}" presName="imgShp" presStyleLbl="fgImgPlace1" presStyleIdx="1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BB5BC14-45C7-4846-869E-393E5DCAED20}" type="pres">
      <dgm:prSet presAssocID="{3E1EDCCA-C05E-48B4-89F8-0E4C3EBCC66A}" presName="txShp" presStyleLbl="node1" presStyleIdx="1" presStyleCnt="3">
        <dgm:presLayoutVars>
          <dgm:bulletEnabled val="1"/>
        </dgm:presLayoutVars>
      </dgm:prSet>
      <dgm:spPr/>
    </dgm:pt>
    <dgm:pt modelId="{D7C5078F-0788-4BC9-B59E-59E14A9253E2}" type="pres">
      <dgm:prSet presAssocID="{237D7BC2-059A-4686-92A5-F8738078B5CD}" presName="spacing" presStyleCnt="0"/>
      <dgm:spPr/>
    </dgm:pt>
    <dgm:pt modelId="{BB99B34E-0E39-4F11-80C0-04B49B31A036}" type="pres">
      <dgm:prSet presAssocID="{C26B8227-59DC-4A98-A85F-FB7262E08E8E}" presName="composite" presStyleCnt="0"/>
      <dgm:spPr/>
    </dgm:pt>
    <dgm:pt modelId="{88BED02A-7599-4D84-A99B-69596B42C23D}" type="pres">
      <dgm:prSet presAssocID="{C26B8227-59DC-4A98-A85F-FB7262E08E8E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30B30F7-9D98-4E5C-8D62-654D95B976A9}" type="pres">
      <dgm:prSet presAssocID="{C26B8227-59DC-4A98-A85F-FB7262E08E8E}" presName="txShp" presStyleLbl="node1" presStyleIdx="2" presStyleCnt="3">
        <dgm:presLayoutVars>
          <dgm:bulletEnabled val="1"/>
        </dgm:presLayoutVars>
      </dgm:prSet>
      <dgm:spPr/>
    </dgm:pt>
  </dgm:ptLst>
  <dgm:cxnLst>
    <dgm:cxn modelId="{5E745925-B2DF-4F73-8F88-731BF2B6C053}" srcId="{47605AD8-8AED-4DB3-890B-64507B5F1073}" destId="{C26B8227-59DC-4A98-A85F-FB7262E08E8E}" srcOrd="2" destOrd="0" parTransId="{1C7250FB-9E03-456C-BB79-ACF892A5C996}" sibTransId="{44968561-E9E6-4690-BED8-4004805EEC38}"/>
    <dgm:cxn modelId="{82C7A932-0388-4DB7-ABA0-13BE70425FDA}" srcId="{47605AD8-8AED-4DB3-890B-64507B5F1073}" destId="{3E1EDCCA-C05E-48B4-89F8-0E4C3EBCC66A}" srcOrd="1" destOrd="0" parTransId="{6B8A9214-0B75-4746-AAB1-103B5F817A25}" sibTransId="{237D7BC2-059A-4686-92A5-F8738078B5CD}"/>
    <dgm:cxn modelId="{E552F30A-A0C2-4AA5-82EB-D9AD0DBC2066}" type="presOf" srcId="{C26B8227-59DC-4A98-A85F-FB7262E08E8E}" destId="{730B30F7-9D98-4E5C-8D62-654D95B976A9}" srcOrd="0" destOrd="0" presId="urn:microsoft.com/office/officeart/2005/8/layout/vList3"/>
    <dgm:cxn modelId="{F9BE18F1-12CA-467D-ADDB-CE9474AAD596}" srcId="{47605AD8-8AED-4DB3-890B-64507B5F1073}" destId="{A7F75EEC-50F4-4C89-8577-7F1B111EB15C}" srcOrd="0" destOrd="0" parTransId="{ECC29E28-BD2C-4B99-A446-129A198E3053}" sibTransId="{6C6111E6-4434-4DC4-A412-766DF5617DEA}"/>
    <dgm:cxn modelId="{7BEE4D3F-79C8-4245-8081-9BD64D88B3BD}" type="presOf" srcId="{3E1EDCCA-C05E-48B4-89F8-0E4C3EBCC66A}" destId="{6BB5BC14-45C7-4846-869E-393E5DCAED20}" srcOrd="0" destOrd="0" presId="urn:microsoft.com/office/officeart/2005/8/layout/vList3"/>
    <dgm:cxn modelId="{C71A60CD-316D-4E4E-88BC-C47B05A53094}" type="presOf" srcId="{A7F75EEC-50F4-4C89-8577-7F1B111EB15C}" destId="{C928DBA2-96F1-4FE6-AC53-216EB68EBDFF}" srcOrd="0" destOrd="0" presId="urn:microsoft.com/office/officeart/2005/8/layout/vList3"/>
    <dgm:cxn modelId="{A014634F-5985-4C5B-8379-2D00EE933876}" type="presOf" srcId="{47605AD8-8AED-4DB3-890B-64507B5F1073}" destId="{CD87ADB9-8080-48B5-B028-645DE0223E3A}" srcOrd="0" destOrd="0" presId="urn:microsoft.com/office/officeart/2005/8/layout/vList3"/>
    <dgm:cxn modelId="{8ABECC03-B81D-438D-936D-6CC5430C34C9}" type="presParOf" srcId="{CD87ADB9-8080-48B5-B028-645DE0223E3A}" destId="{EC54A802-4503-4388-B881-5B9952762B0F}" srcOrd="0" destOrd="0" presId="urn:microsoft.com/office/officeart/2005/8/layout/vList3"/>
    <dgm:cxn modelId="{521E17EA-117F-4E7C-9429-A4BEEC0A485C}" type="presParOf" srcId="{EC54A802-4503-4388-B881-5B9952762B0F}" destId="{DFBB64D5-42BC-4BA4-B045-394CD230EFD8}" srcOrd="0" destOrd="0" presId="urn:microsoft.com/office/officeart/2005/8/layout/vList3"/>
    <dgm:cxn modelId="{D8151B1D-46C5-49B4-AA36-BAE05D9AAEBB}" type="presParOf" srcId="{EC54A802-4503-4388-B881-5B9952762B0F}" destId="{C928DBA2-96F1-4FE6-AC53-216EB68EBDFF}" srcOrd="1" destOrd="0" presId="urn:microsoft.com/office/officeart/2005/8/layout/vList3"/>
    <dgm:cxn modelId="{A85578D3-B7C3-46D8-B06F-67E296050AC1}" type="presParOf" srcId="{CD87ADB9-8080-48B5-B028-645DE0223E3A}" destId="{BEA543AE-6A3E-4D1D-973F-DBA1D147FD3C}" srcOrd="1" destOrd="0" presId="urn:microsoft.com/office/officeart/2005/8/layout/vList3"/>
    <dgm:cxn modelId="{C126804F-4297-4475-A692-F61EACFE27B7}" type="presParOf" srcId="{CD87ADB9-8080-48B5-B028-645DE0223E3A}" destId="{BB004897-0E73-4C50-99E6-6E56CCEA963D}" srcOrd="2" destOrd="0" presId="urn:microsoft.com/office/officeart/2005/8/layout/vList3"/>
    <dgm:cxn modelId="{2722E47D-405F-4524-8E5D-1CFBCFBE76DA}" type="presParOf" srcId="{BB004897-0E73-4C50-99E6-6E56CCEA963D}" destId="{3137D773-8EA9-4B03-8257-1E8AF9E25DE0}" srcOrd="0" destOrd="0" presId="urn:microsoft.com/office/officeart/2005/8/layout/vList3"/>
    <dgm:cxn modelId="{C437C17B-B855-482F-9F91-4644549CED93}" type="presParOf" srcId="{BB004897-0E73-4C50-99E6-6E56CCEA963D}" destId="{6BB5BC14-45C7-4846-869E-393E5DCAED20}" srcOrd="1" destOrd="0" presId="urn:microsoft.com/office/officeart/2005/8/layout/vList3"/>
    <dgm:cxn modelId="{D54EE46A-C6D4-45AE-BA2A-6E6928E924E7}" type="presParOf" srcId="{CD87ADB9-8080-48B5-B028-645DE0223E3A}" destId="{D7C5078F-0788-4BC9-B59E-59E14A9253E2}" srcOrd="3" destOrd="0" presId="urn:microsoft.com/office/officeart/2005/8/layout/vList3"/>
    <dgm:cxn modelId="{6E3A61D1-8FC4-4195-9A2F-41FFE737FDE3}" type="presParOf" srcId="{CD87ADB9-8080-48B5-B028-645DE0223E3A}" destId="{BB99B34E-0E39-4F11-80C0-04B49B31A036}" srcOrd="4" destOrd="0" presId="urn:microsoft.com/office/officeart/2005/8/layout/vList3"/>
    <dgm:cxn modelId="{1D9EC3C3-7572-4843-9B12-4B2255A02693}" type="presParOf" srcId="{BB99B34E-0E39-4F11-80C0-04B49B31A036}" destId="{88BED02A-7599-4D84-A99B-69596B42C23D}" srcOrd="0" destOrd="0" presId="urn:microsoft.com/office/officeart/2005/8/layout/vList3"/>
    <dgm:cxn modelId="{0D0A6600-2F41-471F-B1A7-3AF147228AB3}" type="presParOf" srcId="{BB99B34E-0E39-4F11-80C0-04B49B31A036}" destId="{730B30F7-9D98-4E5C-8D62-654D95B976A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8DBA2-96F1-4FE6-AC53-216EB68EBDFF}">
      <dsp:nvSpPr>
        <dsp:cNvPr id="0" name=""/>
        <dsp:cNvSpPr/>
      </dsp:nvSpPr>
      <dsp:spPr>
        <a:xfrm rot="10800000">
          <a:off x="2063667" y="883"/>
          <a:ext cx="6992874" cy="1209216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82880" rIns="341376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USA : +1-800-936-8130</a:t>
          </a:r>
          <a:endParaRPr lang="en-US" sz="4800" kern="1200" dirty="0"/>
        </a:p>
      </dsp:txBody>
      <dsp:txXfrm rot="10800000">
        <a:off x="2365971" y="883"/>
        <a:ext cx="6690570" cy="1209216"/>
      </dsp:txXfrm>
    </dsp:sp>
    <dsp:sp modelId="{DFBB64D5-42BC-4BA4-B045-394CD230EFD8}">
      <dsp:nvSpPr>
        <dsp:cNvPr id="0" name=""/>
        <dsp:cNvSpPr/>
      </dsp:nvSpPr>
      <dsp:spPr>
        <a:xfrm>
          <a:off x="1459058" y="883"/>
          <a:ext cx="1209216" cy="120921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B5BC14-45C7-4846-869E-393E5DCAED20}">
      <dsp:nvSpPr>
        <dsp:cNvPr id="0" name=""/>
        <dsp:cNvSpPr/>
      </dsp:nvSpPr>
      <dsp:spPr>
        <a:xfrm rot="10800000">
          <a:off x="2063667" y="1571060"/>
          <a:ext cx="6992874" cy="1209216"/>
        </a:xfrm>
        <a:prstGeom prst="homePlate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82880" rIns="341376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UK: +44-800-046-5216</a:t>
          </a:r>
          <a:endParaRPr lang="en-US" sz="4800" kern="1200" dirty="0"/>
        </a:p>
      </dsp:txBody>
      <dsp:txXfrm rot="10800000">
        <a:off x="2365971" y="1571060"/>
        <a:ext cx="6690570" cy="1209216"/>
      </dsp:txXfrm>
    </dsp:sp>
    <dsp:sp modelId="{3137D773-8EA9-4B03-8257-1E8AF9E25DE0}">
      <dsp:nvSpPr>
        <dsp:cNvPr id="0" name=""/>
        <dsp:cNvSpPr/>
      </dsp:nvSpPr>
      <dsp:spPr>
        <a:xfrm>
          <a:off x="1459058" y="1571060"/>
          <a:ext cx="1209216" cy="120921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0B30F7-9D98-4E5C-8D62-654D95B976A9}">
      <dsp:nvSpPr>
        <dsp:cNvPr id="0" name=""/>
        <dsp:cNvSpPr/>
      </dsp:nvSpPr>
      <dsp:spPr>
        <a:xfrm rot="10800000">
          <a:off x="2063667" y="3141237"/>
          <a:ext cx="6992874" cy="1209216"/>
        </a:xfrm>
        <a:prstGeom prst="homePlate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231" tIns="182880" rIns="341376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smtClean="0"/>
            <a:t>AUS: +61-180-095-426</a:t>
          </a:r>
          <a:endParaRPr lang="en-US" sz="4800" kern="1200"/>
        </a:p>
      </dsp:txBody>
      <dsp:txXfrm rot="10800000">
        <a:off x="2365971" y="3141237"/>
        <a:ext cx="6690570" cy="1209216"/>
      </dsp:txXfrm>
    </dsp:sp>
    <dsp:sp modelId="{88BED02A-7599-4D84-A99B-69596B42C23D}">
      <dsp:nvSpPr>
        <dsp:cNvPr id="0" name=""/>
        <dsp:cNvSpPr/>
      </dsp:nvSpPr>
      <dsp:spPr>
        <a:xfrm>
          <a:off x="1459058" y="3141237"/>
          <a:ext cx="1209216" cy="1209216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E620F-1E90-4C60-AAE3-9F3115E647E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B41EA-189D-46FC-9BF0-CE3858160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77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B41EA-189D-46FC-9BF0-CE38581604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1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30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9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47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398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47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894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6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98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13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75B2F-BE84-4A0F-9AE2-18FBE1BAC1B2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E0681-5C45-414D-9F0A-1B0EF7B03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367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dobesupportphonenumber.com/blog/fix-windows-error-occurs-updating-adobe-reade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dobesupportphonenumber.com/blog/fix-windows-error-occurs-updating-adobe-reader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32158"/>
            <a:ext cx="7256744" cy="318765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</a:t>
            </a:r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ix Windows </a:t>
            </a:r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</a:t>
            </a:r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rror </a:t>
            </a:r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</a:t>
            </a:r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ccurs </a:t>
            </a:r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</a:t>
            </a:r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pdating </a:t>
            </a:r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dobe </a:t>
            </a:r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</a:t>
            </a:r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eader</a:t>
            </a:r>
            <a:endParaRPr lang="en-US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5255" y="3922256"/>
            <a:ext cx="7256745" cy="2628855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Adobe Support Number </a:t>
            </a:r>
            <a:endParaRPr lang="en-US" sz="44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US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+1-800-936-8130</a:t>
            </a:r>
          </a:p>
          <a:p>
            <a:r>
              <a:rPr lang="en-US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Contact for </a:t>
            </a:r>
            <a:r>
              <a:rPr 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</a:t>
            </a:r>
            <a:r>
              <a:rPr lang="en-US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echnical </a:t>
            </a:r>
            <a:r>
              <a:rPr lang="en-US" sz="4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</a:t>
            </a:r>
            <a:r>
              <a:rPr lang="en-US" sz="4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elp</a:t>
            </a:r>
            <a:endParaRPr lang="en-US" sz="4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058" y="273404"/>
            <a:ext cx="4758942" cy="32464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23" y="3770334"/>
            <a:ext cx="4323152" cy="278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958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Follow steps to Fix Windows Error Occurs Updating Adobe Reader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408" y="1875729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Reader </a:t>
            </a:r>
            <a:r>
              <a:rPr lang="en-US" b="1" dirty="0" smtClean="0"/>
              <a:t>users</a:t>
            </a:r>
            <a:endParaRPr lang="en-US" dirty="0" smtClean="0"/>
          </a:p>
          <a:p>
            <a:r>
              <a:rPr lang="en-US" dirty="0" smtClean="0"/>
              <a:t>Uninstall </a:t>
            </a:r>
            <a:r>
              <a:rPr lang="en-US" dirty="0"/>
              <a:t>Reader from your computer</a:t>
            </a:r>
            <a:r>
              <a:rPr lang="en-US" dirty="0" smtClean="0"/>
              <a:t>.</a:t>
            </a:r>
          </a:p>
          <a:p>
            <a:r>
              <a:rPr lang="en-US" dirty="0"/>
              <a:t>Go to the Adobe Reader Downloads page and click Download Now</a:t>
            </a:r>
            <a:r>
              <a:rPr lang="en-US" dirty="0" smtClean="0"/>
              <a:t>.</a:t>
            </a:r>
          </a:p>
          <a:p>
            <a:r>
              <a:rPr lang="en-US" dirty="0"/>
              <a:t>Allow the Download Manager sufficient time to download all necessary installation files. Then follow the prompts to install Reader</a:t>
            </a:r>
            <a:r>
              <a:rPr lang="en-US" dirty="0" smtClean="0"/>
              <a:t>.</a:t>
            </a:r>
          </a:p>
          <a:p>
            <a:r>
              <a:rPr lang="en-US" dirty="0"/>
              <a:t>If you still have difficulties, try using a different web browser.</a:t>
            </a:r>
          </a:p>
        </p:txBody>
      </p:sp>
    </p:spTree>
    <p:extLst>
      <p:ext uri="{BB962C8B-B14F-4D97-AF65-F5344CB8AC3E}">
        <p14:creationId xmlns:p14="http://schemas.microsoft.com/office/powerpoint/2010/main" val="745339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b="1" dirty="0"/>
              <a:t>Acrobat </a:t>
            </a:r>
            <a:r>
              <a:rPr lang="en-US" b="1" dirty="0" smtClean="0"/>
              <a:t>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4584"/>
            <a:ext cx="10515600" cy="4351338"/>
          </a:xfrm>
        </p:spPr>
        <p:txBody>
          <a:bodyPr/>
          <a:lstStyle/>
          <a:p>
            <a:r>
              <a:rPr lang="en-US" dirty="0"/>
              <a:t>Uninstall Acrobat from your computer</a:t>
            </a:r>
            <a:r>
              <a:rPr lang="en-US" dirty="0" smtClean="0"/>
              <a:t>.</a:t>
            </a:r>
          </a:p>
          <a:p>
            <a:r>
              <a:rPr lang="en-US" dirty="0"/>
              <a:t>Re-install Acrobat using the downloaded setup or DVD. 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If you have faced any issue in Updating Your Adobe Reader You can contact </a:t>
            </a:r>
            <a:r>
              <a:rPr lang="en-US" dirty="0" smtClean="0">
                <a:solidFill>
                  <a:srgbClr val="FF0000"/>
                </a:solidFill>
              </a:rPr>
              <a:t>Adobe Support </a:t>
            </a:r>
            <a:r>
              <a:rPr lang="en-US" b="1" dirty="0">
                <a:solidFill>
                  <a:srgbClr val="FF0000"/>
                </a:solidFill>
              </a:rPr>
              <a:t>+</a:t>
            </a:r>
            <a:r>
              <a:rPr lang="en-US" b="1" dirty="0" smtClean="0">
                <a:solidFill>
                  <a:srgbClr val="FF0000"/>
                </a:solidFill>
              </a:rPr>
              <a:t>1-800-936-8130</a:t>
            </a:r>
            <a:r>
              <a:rPr lang="en-US" dirty="0" smtClean="0"/>
              <a:t>. Or Visit </a:t>
            </a:r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3"/>
              </a:rPr>
              <a:t>Fix Windows Error Occurs Updating Adobe Reader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429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Ways To Contact Adobe Support</a:t>
            </a:r>
            <a:endParaRPr lang="en-US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52646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328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85261" y="770172"/>
            <a:ext cx="988469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For more Detail Visit to </a:t>
            </a:r>
          </a:p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fix windows error occurs updating </a:t>
            </a:r>
          </a:p>
          <a:p>
            <a:pPr algn="ctr"/>
            <a:r>
              <a:rPr lang="en-US" sz="5400" b="0" cap="none" spc="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adobe reader</a:t>
            </a:r>
          </a:p>
          <a:p>
            <a:pPr algn="ctr"/>
            <a:endParaRPr lang="en-US" sz="5400" b="0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8219" y="3960076"/>
            <a:ext cx="113698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2"/>
              </a:rPr>
              <a:t>https://www.adobesupportphonenumber.com/blog/fix-windows-error-occurs-updating-adobe-reader/</a:t>
            </a:r>
            <a:endParaRPr lang="en-US" sz="32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1509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528" y="556253"/>
            <a:ext cx="7841464" cy="603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172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88</Words>
  <Application>Microsoft Office PowerPoint</Application>
  <PresentationFormat>Widescreen</PresentationFormat>
  <Paragraphs>25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Fix Windows Error Occurs Updating Adobe Reader</vt:lpstr>
      <vt:lpstr>Follow steps to Fix Windows Error Occurs Updating Adobe Reader</vt:lpstr>
      <vt:lpstr>Acrobat users</vt:lpstr>
      <vt:lpstr>Ways To Contact Adobe Support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Fix Windows Error Occurs Updating Adobe Reader</dc:title>
  <dc:creator>priyanka tinder</dc:creator>
  <cp:keywords>Fix windows error occurs updating adobe reader</cp:keywords>
  <cp:lastModifiedBy>priyanka tinder</cp:lastModifiedBy>
  <cp:revision>4</cp:revision>
  <dcterms:created xsi:type="dcterms:W3CDTF">2018-07-19T06:04:24Z</dcterms:created>
  <dcterms:modified xsi:type="dcterms:W3CDTF">2018-07-19T06:23:32Z</dcterms:modified>
</cp:coreProperties>
</file>