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</p:sldIdLst>
  <p:sldSz cx="11930063" cy="68500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sem Título" id="{34E4E515-B810-4F84-8A3E-C734433069B7}">
          <p14:sldIdLst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1ADBE7-9170-42A4-BDEB-39F145F855FA}" v="44" dt="2023-04-10T11:49:10.8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mael Pereira de  Oliveira" userId="a004cfb8dd086494" providerId="LiveId" clId="{BE1ADBE7-9170-42A4-BDEB-39F145F855FA}"/>
    <pc:docChg chg="custSel addSld delSld modSld modSection">
      <pc:chgData name="Ismael Pereira de  Oliveira" userId="a004cfb8dd086494" providerId="LiveId" clId="{BE1ADBE7-9170-42A4-BDEB-39F145F855FA}" dt="2023-04-10T11:49:10.862" v="49"/>
      <pc:docMkLst>
        <pc:docMk/>
      </pc:docMkLst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662770497" sldId="258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100845945" sldId="260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2766815310" sldId="270"/>
        </pc:sldMkLst>
      </pc:sldChg>
      <pc:sldChg chg="addSp delSp modSp mod">
        <pc:chgData name="Ismael Pereira de  Oliveira" userId="a004cfb8dd086494" providerId="LiveId" clId="{BE1ADBE7-9170-42A4-BDEB-39F145F855FA}" dt="2023-04-10T11:46:18.264" v="34" actId="27614"/>
        <pc:sldMkLst>
          <pc:docMk/>
          <pc:sldMk cId="3615353367" sldId="271"/>
        </pc:sldMkLst>
        <pc:spChg chg="del">
          <ac:chgData name="Ismael Pereira de  Oliveira" userId="a004cfb8dd086494" providerId="LiveId" clId="{BE1ADBE7-9170-42A4-BDEB-39F145F855FA}" dt="2023-04-10T11:45:22.702" v="2" actId="478"/>
          <ac:spMkLst>
            <pc:docMk/>
            <pc:sldMk cId="3615353367" sldId="271"/>
            <ac:spMk id="7" creationId="{AD487BA2-02F5-1A81-3F45-BE86363976E2}"/>
          </ac:spMkLst>
        </pc:spChg>
        <pc:picChg chg="add mod">
          <ac:chgData name="Ismael Pereira de  Oliveira" userId="a004cfb8dd086494" providerId="LiveId" clId="{BE1ADBE7-9170-42A4-BDEB-39F145F855FA}" dt="2023-04-10T11:46:18.264" v="34" actId="27614"/>
          <ac:picMkLst>
            <pc:docMk/>
            <pc:sldMk cId="3615353367" sldId="271"/>
            <ac:picMk id="3" creationId="{FE76927C-FEA5-5C73-C662-0FD9F9A88505}"/>
          </ac:picMkLst>
        </pc:picChg>
        <pc:picChg chg="del">
          <ac:chgData name="Ismael Pereira de  Oliveira" userId="a004cfb8dd086494" providerId="LiveId" clId="{BE1ADBE7-9170-42A4-BDEB-39F145F855FA}" dt="2023-04-10T11:45:20.328" v="1" actId="478"/>
          <ac:picMkLst>
            <pc:docMk/>
            <pc:sldMk cId="3615353367" sldId="271"/>
            <ac:picMk id="6" creationId="{E7EE5FB1-834C-1276-934E-0BA6EF9E593E}"/>
          </ac:picMkLst>
        </pc:picChg>
      </pc:sldChg>
      <pc:sldChg chg="addSp modSp add">
        <pc:chgData name="Ismael Pereira de  Oliveira" userId="a004cfb8dd086494" providerId="LiveId" clId="{BE1ADBE7-9170-42A4-BDEB-39F145F855FA}" dt="2023-04-10T11:46:32.987" v="35"/>
        <pc:sldMkLst>
          <pc:docMk/>
          <pc:sldMk cId="3509714108" sldId="272"/>
        </pc:sldMkLst>
        <pc:picChg chg="add mod">
          <ac:chgData name="Ismael Pereira de  Oliveira" userId="a004cfb8dd086494" providerId="LiveId" clId="{BE1ADBE7-9170-42A4-BDEB-39F145F855FA}" dt="2023-04-10T11:46:32.987" v="35"/>
          <ac:picMkLst>
            <pc:docMk/>
            <pc:sldMk cId="3509714108" sldId="272"/>
            <ac:picMk id="2" creationId="{58B99C40-DA18-0B09-96E2-A2B613FC2786}"/>
          </ac:picMkLst>
        </pc:picChg>
      </pc:sldChg>
      <pc:sldChg chg="addSp modSp add">
        <pc:chgData name="Ismael Pereira de  Oliveira" userId="a004cfb8dd086494" providerId="LiveId" clId="{BE1ADBE7-9170-42A4-BDEB-39F145F855FA}" dt="2023-04-10T11:46:54.107" v="36"/>
        <pc:sldMkLst>
          <pc:docMk/>
          <pc:sldMk cId="801441533" sldId="273"/>
        </pc:sldMkLst>
        <pc:picChg chg="add mod">
          <ac:chgData name="Ismael Pereira de  Oliveira" userId="a004cfb8dd086494" providerId="LiveId" clId="{BE1ADBE7-9170-42A4-BDEB-39F145F855FA}" dt="2023-04-10T11:46:54.107" v="36"/>
          <ac:picMkLst>
            <pc:docMk/>
            <pc:sldMk cId="801441533" sldId="273"/>
            <ac:picMk id="2" creationId="{2F13B50D-393B-659B-17CA-7CCA1E047F8F}"/>
          </ac:picMkLst>
        </pc:picChg>
      </pc:sldChg>
      <pc:sldChg chg="addSp modSp add mod">
        <pc:chgData name="Ismael Pereira de  Oliveira" userId="a004cfb8dd086494" providerId="LiveId" clId="{BE1ADBE7-9170-42A4-BDEB-39F145F855FA}" dt="2023-04-10T11:47:07.606" v="38" actId="27614"/>
        <pc:sldMkLst>
          <pc:docMk/>
          <pc:sldMk cId="1678423917" sldId="274"/>
        </pc:sldMkLst>
        <pc:picChg chg="add mod">
          <ac:chgData name="Ismael Pereira de  Oliveira" userId="a004cfb8dd086494" providerId="LiveId" clId="{BE1ADBE7-9170-42A4-BDEB-39F145F855FA}" dt="2023-04-10T11:47:07.606" v="38" actId="27614"/>
          <ac:picMkLst>
            <pc:docMk/>
            <pc:sldMk cId="1678423917" sldId="274"/>
            <ac:picMk id="3" creationId="{7396E79B-CAC3-FF9A-BEA0-2AB9ED58C418}"/>
          </ac:picMkLst>
        </pc:picChg>
      </pc:sldChg>
      <pc:sldChg chg="addSp modSp add">
        <pc:chgData name="Ismael Pereira de  Oliveira" userId="a004cfb8dd086494" providerId="LiveId" clId="{BE1ADBE7-9170-42A4-BDEB-39F145F855FA}" dt="2023-04-10T11:47:14.441" v="39"/>
        <pc:sldMkLst>
          <pc:docMk/>
          <pc:sldMk cId="1247689511" sldId="275"/>
        </pc:sldMkLst>
        <pc:picChg chg="add mod">
          <ac:chgData name="Ismael Pereira de  Oliveira" userId="a004cfb8dd086494" providerId="LiveId" clId="{BE1ADBE7-9170-42A4-BDEB-39F145F855FA}" dt="2023-04-10T11:47:14.441" v="39"/>
          <ac:picMkLst>
            <pc:docMk/>
            <pc:sldMk cId="1247689511" sldId="275"/>
            <ac:picMk id="2" creationId="{CC071C07-6CE1-BABC-A18A-5EB469672D45}"/>
          </ac:picMkLst>
        </pc:picChg>
      </pc:sldChg>
      <pc:sldChg chg="addSp modSp add">
        <pc:chgData name="Ismael Pereira de  Oliveira" userId="a004cfb8dd086494" providerId="LiveId" clId="{BE1ADBE7-9170-42A4-BDEB-39F145F855FA}" dt="2023-04-10T11:47:23.106" v="40"/>
        <pc:sldMkLst>
          <pc:docMk/>
          <pc:sldMk cId="529752911" sldId="276"/>
        </pc:sldMkLst>
        <pc:picChg chg="add mod">
          <ac:chgData name="Ismael Pereira de  Oliveira" userId="a004cfb8dd086494" providerId="LiveId" clId="{BE1ADBE7-9170-42A4-BDEB-39F145F855FA}" dt="2023-04-10T11:47:23.106" v="40"/>
          <ac:picMkLst>
            <pc:docMk/>
            <pc:sldMk cId="529752911" sldId="276"/>
            <ac:picMk id="2" creationId="{0617975E-E102-8C44-429B-F2893D636816}"/>
          </ac:picMkLst>
        </pc:picChg>
      </pc:sldChg>
      <pc:sldChg chg="addSp modSp add">
        <pc:chgData name="Ismael Pereira de  Oliveira" userId="a004cfb8dd086494" providerId="LiveId" clId="{BE1ADBE7-9170-42A4-BDEB-39F145F855FA}" dt="2023-04-10T11:47:32.193" v="41"/>
        <pc:sldMkLst>
          <pc:docMk/>
          <pc:sldMk cId="3151321206" sldId="277"/>
        </pc:sldMkLst>
        <pc:picChg chg="add mod">
          <ac:chgData name="Ismael Pereira de  Oliveira" userId="a004cfb8dd086494" providerId="LiveId" clId="{BE1ADBE7-9170-42A4-BDEB-39F145F855FA}" dt="2023-04-10T11:47:32.193" v="41"/>
          <ac:picMkLst>
            <pc:docMk/>
            <pc:sldMk cId="3151321206" sldId="277"/>
            <ac:picMk id="2" creationId="{B72609CB-503D-7184-AEA5-66C8036BE2F7}"/>
          </ac:picMkLst>
        </pc:picChg>
      </pc:sldChg>
      <pc:sldChg chg="addSp modSp add">
        <pc:chgData name="Ismael Pereira de  Oliveira" userId="a004cfb8dd086494" providerId="LiveId" clId="{BE1ADBE7-9170-42A4-BDEB-39F145F855FA}" dt="2023-04-10T11:47:53.134" v="42"/>
        <pc:sldMkLst>
          <pc:docMk/>
          <pc:sldMk cId="2621026331" sldId="278"/>
        </pc:sldMkLst>
        <pc:picChg chg="add mod">
          <ac:chgData name="Ismael Pereira de  Oliveira" userId="a004cfb8dd086494" providerId="LiveId" clId="{BE1ADBE7-9170-42A4-BDEB-39F145F855FA}" dt="2023-04-10T11:47:53.134" v="42"/>
          <ac:picMkLst>
            <pc:docMk/>
            <pc:sldMk cId="2621026331" sldId="278"/>
            <ac:picMk id="2" creationId="{44C8B5BC-7449-70F3-4B3F-12BD740931F3}"/>
          </ac:picMkLst>
        </pc:picChg>
      </pc:sldChg>
      <pc:sldChg chg="addSp delSp modSp add mod">
        <pc:chgData name="Ismael Pereira de  Oliveira" userId="a004cfb8dd086494" providerId="LiveId" clId="{BE1ADBE7-9170-42A4-BDEB-39F145F855FA}" dt="2023-04-10T11:49:10.862" v="49"/>
        <pc:sldMkLst>
          <pc:docMk/>
          <pc:sldMk cId="4142544848" sldId="279"/>
        </pc:sldMkLst>
        <pc:picChg chg="add del mod">
          <ac:chgData name="Ismael Pereira de  Oliveira" userId="a004cfb8dd086494" providerId="LiveId" clId="{BE1ADBE7-9170-42A4-BDEB-39F145F855FA}" dt="2023-04-10T11:49:02.788" v="48" actId="478"/>
          <ac:picMkLst>
            <pc:docMk/>
            <pc:sldMk cId="4142544848" sldId="279"/>
            <ac:picMk id="2" creationId="{4EB4F75B-8AA3-EAEB-BBB0-89E9AA1665AD}"/>
          </ac:picMkLst>
        </pc:picChg>
        <pc:picChg chg="add mod">
          <ac:chgData name="Ismael Pereira de  Oliveira" userId="a004cfb8dd086494" providerId="LiveId" clId="{BE1ADBE7-9170-42A4-BDEB-39F145F855FA}" dt="2023-04-10T11:49:10.862" v="49"/>
          <ac:picMkLst>
            <pc:docMk/>
            <pc:sldMk cId="4142544848" sldId="279"/>
            <ac:picMk id="3" creationId="{1FBBA120-D51A-0172-8AE7-047E227E0F8A}"/>
          </ac:picMkLst>
        </pc:picChg>
      </pc:sldChg>
      <pc:sldChg chg="addSp modSp add">
        <pc:chgData name="Ismael Pereira de  Oliveira" userId="a004cfb8dd086494" providerId="LiveId" clId="{BE1ADBE7-9170-42A4-BDEB-39F145F855FA}" dt="2023-04-10T11:48:21.214" v="44"/>
        <pc:sldMkLst>
          <pc:docMk/>
          <pc:sldMk cId="2454740753" sldId="280"/>
        </pc:sldMkLst>
        <pc:picChg chg="add mod">
          <ac:chgData name="Ismael Pereira de  Oliveira" userId="a004cfb8dd086494" providerId="LiveId" clId="{BE1ADBE7-9170-42A4-BDEB-39F145F855FA}" dt="2023-04-10T11:48:21.214" v="44"/>
          <ac:picMkLst>
            <pc:docMk/>
            <pc:sldMk cId="2454740753" sldId="280"/>
            <ac:picMk id="2" creationId="{5F074C93-14FC-68F2-C073-092AAF1CAAB4}"/>
          </ac:picMkLst>
        </pc:picChg>
      </pc:sldChg>
      <pc:sldChg chg="addSp modSp add">
        <pc:chgData name="Ismael Pereira de  Oliveira" userId="a004cfb8dd086494" providerId="LiveId" clId="{BE1ADBE7-9170-42A4-BDEB-39F145F855FA}" dt="2023-04-10T11:48:30.474" v="45"/>
        <pc:sldMkLst>
          <pc:docMk/>
          <pc:sldMk cId="4270149627" sldId="281"/>
        </pc:sldMkLst>
        <pc:picChg chg="add mod">
          <ac:chgData name="Ismael Pereira de  Oliveira" userId="a004cfb8dd086494" providerId="LiveId" clId="{BE1ADBE7-9170-42A4-BDEB-39F145F855FA}" dt="2023-04-10T11:48:30.474" v="45"/>
          <ac:picMkLst>
            <pc:docMk/>
            <pc:sldMk cId="4270149627" sldId="281"/>
            <ac:picMk id="2" creationId="{138FFA68-1AF4-6F4B-5FC3-F3FA8094BA93}"/>
          </ac:picMkLst>
        </pc:picChg>
      </pc:sldChg>
      <pc:sldChg chg="addSp modSp add">
        <pc:chgData name="Ismael Pereira de  Oliveira" userId="a004cfb8dd086494" providerId="LiveId" clId="{BE1ADBE7-9170-42A4-BDEB-39F145F855FA}" dt="2023-04-10T11:48:38.854" v="46"/>
        <pc:sldMkLst>
          <pc:docMk/>
          <pc:sldMk cId="3117788974" sldId="282"/>
        </pc:sldMkLst>
        <pc:picChg chg="add mod">
          <ac:chgData name="Ismael Pereira de  Oliveira" userId="a004cfb8dd086494" providerId="LiveId" clId="{BE1ADBE7-9170-42A4-BDEB-39F145F855FA}" dt="2023-04-10T11:48:38.854" v="46"/>
          <ac:picMkLst>
            <pc:docMk/>
            <pc:sldMk cId="3117788974" sldId="282"/>
            <ac:picMk id="2" creationId="{1FBCAA72-A59A-2292-3AF8-EE073D269486}"/>
          </ac:picMkLst>
        </pc:picChg>
      </pc:sldChg>
      <pc:sldChg chg="addSp modSp add">
        <pc:chgData name="Ismael Pereira de  Oliveira" userId="a004cfb8dd086494" providerId="LiveId" clId="{BE1ADBE7-9170-42A4-BDEB-39F145F855FA}" dt="2023-04-10T11:48:50.103" v="47"/>
        <pc:sldMkLst>
          <pc:docMk/>
          <pc:sldMk cId="643302096" sldId="283"/>
        </pc:sldMkLst>
        <pc:picChg chg="add mod">
          <ac:chgData name="Ismael Pereira de  Oliveira" userId="a004cfb8dd086494" providerId="LiveId" clId="{BE1ADBE7-9170-42A4-BDEB-39F145F855FA}" dt="2023-04-10T11:48:50.103" v="47"/>
          <ac:picMkLst>
            <pc:docMk/>
            <pc:sldMk cId="643302096" sldId="283"/>
            <ac:picMk id="2" creationId="{5B9663DF-CABE-B6EF-2976-6F3572FB675F}"/>
          </ac:picMkLst>
        </pc:picChg>
      </pc:sldChg>
      <pc:sldChg chg="add del">
        <pc:chgData name="Ismael Pereira de  Oliveira" userId="a004cfb8dd086494" providerId="LiveId" clId="{BE1ADBE7-9170-42A4-BDEB-39F145F855FA}" dt="2023-04-10T11:45:30.266" v="32"/>
        <pc:sldMkLst>
          <pc:docMk/>
          <pc:sldMk cId="1823394937" sldId="284"/>
        </pc:sldMkLst>
      </pc:sldChg>
      <pc:sldChg chg="add del">
        <pc:chgData name="Ismael Pereira de  Oliveira" userId="a004cfb8dd086494" providerId="LiveId" clId="{BE1ADBE7-9170-42A4-BDEB-39F145F855FA}" dt="2023-04-10T11:45:29.313" v="31"/>
        <pc:sldMkLst>
          <pc:docMk/>
          <pc:sldMk cId="1416054480" sldId="285"/>
        </pc:sldMkLst>
      </pc:sldChg>
      <pc:sldChg chg="add del">
        <pc:chgData name="Ismael Pereira de  Oliveira" userId="a004cfb8dd086494" providerId="LiveId" clId="{BE1ADBE7-9170-42A4-BDEB-39F145F855FA}" dt="2023-04-10T11:45:29.094" v="30"/>
        <pc:sldMkLst>
          <pc:docMk/>
          <pc:sldMk cId="2825550832" sldId="286"/>
        </pc:sldMkLst>
      </pc:sldChg>
      <pc:sldChg chg="add del">
        <pc:chgData name="Ismael Pereira de  Oliveira" userId="a004cfb8dd086494" providerId="LiveId" clId="{BE1ADBE7-9170-42A4-BDEB-39F145F855FA}" dt="2023-04-10T11:45:28.860" v="29"/>
        <pc:sldMkLst>
          <pc:docMk/>
          <pc:sldMk cId="1379701062" sldId="287"/>
        </pc:sldMkLst>
      </pc:sldChg>
      <pc:sldChg chg="add del">
        <pc:chgData name="Ismael Pereira de  Oliveira" userId="a004cfb8dd086494" providerId="LiveId" clId="{BE1ADBE7-9170-42A4-BDEB-39F145F855FA}" dt="2023-04-10T11:45:28.641" v="28"/>
        <pc:sldMkLst>
          <pc:docMk/>
          <pc:sldMk cId="3041284785" sldId="288"/>
        </pc:sldMkLst>
      </pc:sldChg>
      <pc:sldChg chg="add del">
        <pc:chgData name="Ismael Pereira de  Oliveira" userId="a004cfb8dd086494" providerId="LiveId" clId="{BE1ADBE7-9170-42A4-BDEB-39F145F855FA}" dt="2023-04-10T11:45:28.453" v="27"/>
        <pc:sldMkLst>
          <pc:docMk/>
          <pc:sldMk cId="2797636293" sldId="289"/>
        </pc:sldMkLst>
      </pc:sldChg>
      <pc:sldChg chg="add del">
        <pc:chgData name="Ismael Pereira de  Oliveira" userId="a004cfb8dd086494" providerId="LiveId" clId="{BE1ADBE7-9170-42A4-BDEB-39F145F855FA}" dt="2023-04-10T11:45:28.297" v="26"/>
        <pc:sldMkLst>
          <pc:docMk/>
          <pc:sldMk cId="295321890" sldId="290"/>
        </pc:sldMkLst>
      </pc:sldChg>
      <pc:sldChg chg="add del">
        <pc:chgData name="Ismael Pereira de  Oliveira" userId="a004cfb8dd086494" providerId="LiveId" clId="{BE1ADBE7-9170-42A4-BDEB-39F145F855FA}" dt="2023-04-10T11:45:28.110" v="25"/>
        <pc:sldMkLst>
          <pc:docMk/>
          <pc:sldMk cId="2171431004" sldId="291"/>
        </pc:sldMkLst>
      </pc:sldChg>
      <pc:sldChg chg="add del">
        <pc:chgData name="Ismael Pereira de  Oliveira" userId="a004cfb8dd086494" providerId="LiveId" clId="{BE1ADBE7-9170-42A4-BDEB-39F145F855FA}" dt="2023-04-10T11:45:27.922" v="24"/>
        <pc:sldMkLst>
          <pc:docMk/>
          <pc:sldMk cId="1490644262" sldId="292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3376899142" sldId="301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75598665" sldId="302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659318472" sldId="304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862702572" sldId="305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468933084" sldId="306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322128901" sldId="307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707723566" sldId="308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2666183386" sldId="309"/>
        </pc:sldMkLst>
      </pc:sldChg>
      <pc:sldChg chg="del">
        <pc:chgData name="Ismael Pereira de  Oliveira" userId="a004cfb8dd086494" providerId="LiveId" clId="{BE1ADBE7-9170-42A4-BDEB-39F145F855FA}" dt="2023-04-10T11:45:18.016" v="0" actId="47"/>
        <pc:sldMkLst>
          <pc:docMk/>
          <pc:sldMk cId="1194024638" sldId="31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77269" y="1961993"/>
            <a:ext cx="7043088" cy="2418662"/>
          </a:xfrm>
        </p:spPr>
        <p:txBody>
          <a:bodyPr anchor="b">
            <a:normAutofit/>
          </a:bodyPr>
          <a:lstStyle>
            <a:lvl1pPr algn="r">
              <a:defRPr sz="4697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77269" y="4380657"/>
            <a:ext cx="7043088" cy="1403840"/>
          </a:xfrm>
        </p:spPr>
        <p:txBody>
          <a:bodyPr anchor="t">
            <a:normAutofit/>
          </a:bodyPr>
          <a:lstStyle>
            <a:lvl1pPr marL="0" indent="0" algn="r">
              <a:buNone/>
              <a:defRPr sz="1761" cap="all">
                <a:solidFill>
                  <a:schemeClr val="tx1"/>
                </a:solidFill>
              </a:defRPr>
            </a:lvl1pPr>
            <a:lvl2pPr marL="447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4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94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36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84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31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78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0648" y="5863781"/>
            <a:ext cx="1565821" cy="377388"/>
          </a:xfrm>
        </p:spPr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7269" y="5863781"/>
            <a:ext cx="4788815" cy="37738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81032" y="5863781"/>
            <a:ext cx="539326" cy="377388"/>
          </a:xfrm>
        </p:spPr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35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4727388"/>
            <a:ext cx="9913760" cy="566082"/>
          </a:xfrm>
        </p:spPr>
        <p:txBody>
          <a:bodyPr anchor="b">
            <a:normAutofit/>
          </a:bodyPr>
          <a:lstStyle>
            <a:lvl1pPr algn="l">
              <a:defRPr sz="2348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2133" y="931033"/>
            <a:ext cx="8571628" cy="3161313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7" y="5293469"/>
            <a:ext cx="9913760" cy="493141"/>
          </a:xfrm>
        </p:spPr>
        <p:txBody>
          <a:bodyPr anchor="t">
            <a:normAutofit/>
          </a:bodyPr>
          <a:lstStyle>
            <a:lvl1pPr marL="0" indent="0">
              <a:buNone/>
              <a:defRPr sz="1370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97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8" y="608896"/>
            <a:ext cx="9913760" cy="3120583"/>
          </a:xfrm>
        </p:spPr>
        <p:txBody>
          <a:bodyPr anchor="ctr">
            <a:normAutofit/>
          </a:bodyPr>
          <a:lstStyle>
            <a:lvl1pPr algn="l">
              <a:defRPr sz="3131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4338373"/>
            <a:ext cx="9913761" cy="1446124"/>
          </a:xfrm>
        </p:spPr>
        <p:txBody>
          <a:bodyPr anchor="ctr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57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017913" y="2740025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7785" y="82238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949" y="608896"/>
            <a:ext cx="9345215" cy="2740024"/>
          </a:xfrm>
        </p:spPr>
        <p:txBody>
          <a:bodyPr anchor="ctr">
            <a:normAutofit/>
          </a:bodyPr>
          <a:lstStyle>
            <a:lvl1pPr algn="l">
              <a:defRPr sz="3131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74288" y="3348920"/>
            <a:ext cx="9138538" cy="380559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47370" indent="0">
              <a:buFontTx/>
              <a:buNone/>
              <a:defRPr/>
            </a:lvl2pPr>
            <a:lvl3pPr marL="894740" indent="0">
              <a:buFontTx/>
              <a:buNone/>
              <a:defRPr/>
            </a:lvl3pPr>
            <a:lvl4pPr marL="1342111" indent="0">
              <a:buFontTx/>
              <a:buNone/>
              <a:defRPr/>
            </a:lvl4pPr>
            <a:lvl5pPr marL="1789481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696" y="4338373"/>
            <a:ext cx="9934250" cy="1446124"/>
          </a:xfrm>
        </p:spPr>
        <p:txBody>
          <a:bodyPr anchor="ctr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189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9" y="3304752"/>
            <a:ext cx="9913758" cy="1467100"/>
          </a:xfrm>
        </p:spPr>
        <p:txBody>
          <a:bodyPr anchor="b">
            <a:normAutofit/>
          </a:bodyPr>
          <a:lstStyle>
            <a:lvl1pPr algn="l">
              <a:defRPr sz="3131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7" y="4771852"/>
            <a:ext cx="9913759" cy="859404"/>
          </a:xfrm>
        </p:spPr>
        <p:txBody>
          <a:bodyPr anchor="t">
            <a:normAutofit/>
          </a:bodyPr>
          <a:lstStyle>
            <a:lvl1pPr marL="0" indent="0" algn="l">
              <a:buNone/>
              <a:defRPr sz="1957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00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017913" y="2740025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7785" y="822384"/>
            <a:ext cx="596503" cy="584099"/>
          </a:xfrm>
          <a:prstGeom prst="rect">
            <a:avLst/>
          </a:prstGeom>
        </p:spPr>
        <p:txBody>
          <a:bodyPr vert="horz" lIns="89475" tIns="44738" rIns="89475" bIns="44738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828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70949" y="608896"/>
            <a:ext cx="9345215" cy="2740024"/>
          </a:xfrm>
        </p:spPr>
        <p:txBody>
          <a:bodyPr anchor="ctr">
            <a:normAutofit/>
          </a:bodyPr>
          <a:lstStyle>
            <a:lvl1pPr algn="l">
              <a:defRPr sz="3131" b="0" cap="none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1066" y="3881702"/>
            <a:ext cx="9917683" cy="887971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348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5" y="4769674"/>
            <a:ext cx="9917683" cy="1014824"/>
          </a:xfrm>
        </p:spPr>
        <p:txBody>
          <a:bodyPr anchor="t">
            <a:normAutofit/>
          </a:bodyPr>
          <a:lstStyle>
            <a:lvl1pPr marL="0" indent="0" algn="l">
              <a:buNone/>
              <a:defRPr sz="1761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208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8" y="608896"/>
            <a:ext cx="9913760" cy="2740024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1067" y="3501143"/>
            <a:ext cx="9913761" cy="83723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74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6" y="4338373"/>
            <a:ext cx="9913761" cy="1446124"/>
          </a:xfrm>
        </p:spPr>
        <p:txBody>
          <a:bodyPr anchor="t">
            <a:normAutofit/>
          </a:bodyPr>
          <a:lstStyle>
            <a:lvl1pPr marL="0" indent="0" algn="l">
              <a:buNone/>
              <a:defRPr sz="1761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001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71068" y="608895"/>
            <a:ext cx="9913758" cy="145458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159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72649" y="608894"/>
            <a:ext cx="2112177" cy="517560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1066" y="608895"/>
            <a:ext cx="7663848" cy="5175603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7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16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7" y="3304752"/>
            <a:ext cx="9913760" cy="1467100"/>
          </a:xfrm>
        </p:spPr>
        <p:txBody>
          <a:bodyPr anchor="b"/>
          <a:lstStyle>
            <a:lvl1pPr algn="l">
              <a:defRPr sz="3914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5" y="4771852"/>
            <a:ext cx="9913761" cy="859404"/>
          </a:xfrm>
        </p:spPr>
        <p:txBody>
          <a:bodyPr anchor="t">
            <a:normAutofit/>
          </a:bodyPr>
          <a:lstStyle>
            <a:lvl1pPr marL="0" indent="0" algn="l">
              <a:buNone/>
              <a:defRPr sz="1957" cap="all">
                <a:solidFill>
                  <a:schemeClr val="tx1"/>
                </a:solidFill>
              </a:defRPr>
            </a:lvl1pPr>
            <a:lvl2pPr marL="447370" indent="0">
              <a:buNone/>
              <a:defRPr sz="1761">
                <a:solidFill>
                  <a:schemeClr val="tx1">
                    <a:tint val="75000"/>
                  </a:schemeClr>
                </a:solidFill>
              </a:defRPr>
            </a:lvl2pPr>
            <a:lvl3pPr marL="894740" indent="0">
              <a:buNone/>
              <a:defRPr sz="1566">
                <a:solidFill>
                  <a:schemeClr val="tx1">
                    <a:tint val="75000"/>
                  </a:schemeClr>
                </a:solidFill>
              </a:defRPr>
            </a:lvl3pPr>
            <a:lvl4pPr marL="134211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4pPr>
            <a:lvl5pPr marL="178948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5pPr>
            <a:lvl6pPr marL="223685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6pPr>
            <a:lvl7pPr marL="268422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7pPr>
            <a:lvl8pPr marL="3131591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8pPr>
            <a:lvl9pPr marL="3578962" indent="0">
              <a:buNone/>
              <a:defRPr sz="13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16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068" y="2139588"/>
            <a:ext cx="4888013" cy="3644911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6815" y="2139588"/>
            <a:ext cx="4888011" cy="364491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26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2751" y="2215700"/>
            <a:ext cx="4607883" cy="575595"/>
          </a:xfrm>
        </p:spPr>
        <p:txBody>
          <a:bodyPr anchor="b">
            <a:noAutofit/>
          </a:bodyPr>
          <a:lstStyle>
            <a:lvl1pPr marL="0" indent="0">
              <a:buNone/>
              <a:defRPr sz="2740" b="0"/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1068" y="2866879"/>
            <a:ext cx="4889567" cy="2917617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65035" y="2224157"/>
            <a:ext cx="4621347" cy="575595"/>
          </a:xfrm>
        </p:spPr>
        <p:txBody>
          <a:bodyPr anchor="b">
            <a:noAutofit/>
          </a:bodyPr>
          <a:lstStyle>
            <a:lvl1pPr marL="0" indent="0">
              <a:buNone/>
              <a:defRPr sz="2740" b="0"/>
            </a:lvl1pPr>
            <a:lvl2pPr marL="447370" indent="0">
              <a:buNone/>
              <a:defRPr sz="1957" b="1"/>
            </a:lvl2pPr>
            <a:lvl3pPr marL="894740" indent="0">
              <a:buNone/>
              <a:defRPr sz="1761" b="1"/>
            </a:lvl3pPr>
            <a:lvl4pPr marL="1342111" indent="0">
              <a:buNone/>
              <a:defRPr sz="1566" b="1"/>
            </a:lvl4pPr>
            <a:lvl5pPr marL="1789481" indent="0">
              <a:buNone/>
              <a:defRPr sz="1566" b="1"/>
            </a:lvl5pPr>
            <a:lvl6pPr marL="2236851" indent="0">
              <a:buNone/>
              <a:defRPr sz="1566" b="1"/>
            </a:lvl6pPr>
            <a:lvl7pPr marL="2684221" indent="0">
              <a:buNone/>
              <a:defRPr sz="1566" b="1"/>
            </a:lvl7pPr>
            <a:lvl8pPr marL="3131591" indent="0">
              <a:buNone/>
              <a:defRPr sz="1566" b="1"/>
            </a:lvl8pPr>
            <a:lvl9pPr marL="3578962" indent="0">
              <a:buNone/>
              <a:defRPr sz="1566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98369" y="2866879"/>
            <a:ext cx="4888013" cy="2917617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62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68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380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2071932"/>
            <a:ext cx="3601804" cy="1370013"/>
          </a:xfrm>
        </p:spPr>
        <p:txBody>
          <a:bodyPr anchor="b">
            <a:normAutofit/>
          </a:bodyPr>
          <a:lstStyle>
            <a:lvl1pPr algn="l">
              <a:defRPr sz="2348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8337" y="608896"/>
            <a:ext cx="6036489" cy="5175603"/>
          </a:xfrm>
        </p:spPr>
        <p:txBody>
          <a:bodyPr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3441945"/>
            <a:ext cx="3601804" cy="1826683"/>
          </a:xfrm>
        </p:spPr>
        <p:txBody>
          <a:bodyPr anchor="t">
            <a:normAutofit/>
          </a:bodyPr>
          <a:lstStyle>
            <a:lvl1pPr marL="0" indent="0">
              <a:buNone/>
              <a:defRPr sz="1566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986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1926956" cy="6848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066" y="1598348"/>
            <a:ext cx="6032210" cy="1370013"/>
          </a:xfrm>
        </p:spPr>
        <p:txBody>
          <a:bodyPr anchor="b">
            <a:normAutofit/>
          </a:bodyPr>
          <a:lstStyle>
            <a:lvl1pPr algn="l">
              <a:defRPr sz="274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74342" y="913342"/>
            <a:ext cx="3210484" cy="4566709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566"/>
            </a:lvl1pPr>
            <a:lvl2pPr marL="447370" indent="0">
              <a:buNone/>
              <a:defRPr sz="1566"/>
            </a:lvl2pPr>
            <a:lvl3pPr marL="894740" indent="0">
              <a:buNone/>
              <a:defRPr sz="1566"/>
            </a:lvl3pPr>
            <a:lvl4pPr marL="1342111" indent="0">
              <a:buNone/>
              <a:defRPr sz="1566"/>
            </a:lvl4pPr>
            <a:lvl5pPr marL="1789481" indent="0">
              <a:buNone/>
              <a:defRPr sz="1566"/>
            </a:lvl5pPr>
            <a:lvl6pPr marL="2236851" indent="0">
              <a:buNone/>
              <a:defRPr sz="1566"/>
            </a:lvl6pPr>
            <a:lvl7pPr marL="2684221" indent="0">
              <a:buNone/>
              <a:defRPr sz="1566"/>
            </a:lvl7pPr>
            <a:lvl8pPr marL="3131591" indent="0">
              <a:buNone/>
              <a:defRPr sz="1566"/>
            </a:lvl8pPr>
            <a:lvl9pPr marL="3578962" indent="0">
              <a:buNone/>
              <a:defRPr sz="156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066" y="2968361"/>
            <a:ext cx="6032210" cy="1826683"/>
          </a:xfrm>
        </p:spPr>
        <p:txBody>
          <a:bodyPr anchor="t">
            <a:normAutofit/>
          </a:bodyPr>
          <a:lstStyle>
            <a:lvl1pPr marL="0" indent="0">
              <a:buNone/>
              <a:defRPr sz="1761"/>
            </a:lvl1pPr>
            <a:lvl2pPr marL="447370" indent="0">
              <a:buNone/>
              <a:defRPr sz="1174"/>
            </a:lvl2pPr>
            <a:lvl3pPr marL="894740" indent="0">
              <a:buNone/>
              <a:defRPr sz="979"/>
            </a:lvl3pPr>
            <a:lvl4pPr marL="1342111" indent="0">
              <a:buNone/>
              <a:defRPr sz="881"/>
            </a:lvl4pPr>
            <a:lvl5pPr marL="1789481" indent="0">
              <a:buNone/>
              <a:defRPr sz="881"/>
            </a:lvl5pPr>
            <a:lvl6pPr marL="2236851" indent="0">
              <a:buNone/>
              <a:defRPr sz="881"/>
            </a:lvl6pPr>
            <a:lvl7pPr marL="2684221" indent="0">
              <a:buNone/>
              <a:defRPr sz="881"/>
            </a:lvl7pPr>
            <a:lvl8pPr marL="3131591" indent="0">
              <a:buNone/>
              <a:defRPr sz="881"/>
            </a:lvl8pPr>
            <a:lvl9pPr marL="3578962" indent="0">
              <a:buNone/>
              <a:defRPr sz="88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6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1068" y="608895"/>
            <a:ext cx="9913758" cy="145458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068" y="2139588"/>
            <a:ext cx="9913758" cy="364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05117" y="5863781"/>
            <a:ext cx="1565821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C8322F6-1C60-46CF-968C-BC20E470F443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1067" y="5863781"/>
            <a:ext cx="7659487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45501" y="5863781"/>
            <a:ext cx="539326" cy="377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9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EEB83C2-341F-4C28-A243-1C56DDDA54D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677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47370" rtl="0" eaLnBrk="1" latinLnBrk="0" hangingPunct="1">
        <a:spcBef>
          <a:spcPct val="0"/>
        </a:spcBef>
        <a:buNone/>
        <a:defRPr sz="3523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9606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761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26977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566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74347" indent="-279606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37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09874" indent="-167764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957245" indent="-167764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460536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07906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355277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02647" indent="-223685" algn="l" defTabSz="447370" rtl="0" eaLnBrk="1" latinLnBrk="0" hangingPunct="1">
        <a:spcBef>
          <a:spcPts val="0"/>
        </a:spcBef>
        <a:spcAft>
          <a:spcPts val="979"/>
        </a:spcAft>
        <a:buClr>
          <a:schemeClr val="tx1"/>
        </a:buClr>
        <a:buSzPct val="100000"/>
        <a:buFont typeface="Arial"/>
        <a:buChar char="•"/>
        <a:defRPr sz="1174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1pPr>
      <a:lvl2pPr marL="44737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2pPr>
      <a:lvl3pPr marL="894740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3pPr>
      <a:lvl4pPr marL="134211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4pPr>
      <a:lvl5pPr marL="178948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5pPr>
      <a:lvl6pPr marL="223685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6pPr>
      <a:lvl7pPr marL="268422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7pPr>
      <a:lvl8pPr marL="3131591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8pPr>
      <a:lvl9pPr marL="3578962" algn="l" defTabSz="447370" rtl="0" eaLnBrk="1" latinLnBrk="0" hangingPunct="1">
        <a:defRPr sz="17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ssoas sentadas em sofá&#10;&#10;Descrição gerada automaticamente">
            <a:extLst>
              <a:ext uri="{FF2B5EF4-FFF2-40B4-BE49-F238E27FC236}">
                <a16:creationId xmlns:a16="http://schemas.microsoft.com/office/drawing/2014/main" id="{FE76927C-FEA5-5C73-C662-0FD9F9A88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53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F074C93-14FC-68F2-C073-092AAF1CA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40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38FFA68-1AF4-6F4B-5FC3-F3FA8094B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149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1FBCAA72-A59A-2292-3AF8-EE073D269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88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B9663DF-CABE-B6EF-2976-6F3572FB6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302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B99C40-DA18-0B09-96E2-A2B613FC27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14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F13B50D-393B-659B-17CA-7CCA1E047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4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magem digital fictícia de personagem de filme famoso&#10;&#10;Descrição gerada automaticamente com confiança baixa">
            <a:extLst>
              <a:ext uri="{FF2B5EF4-FFF2-40B4-BE49-F238E27FC236}">
                <a16:creationId xmlns:a16="http://schemas.microsoft.com/office/drawing/2014/main" id="{7396E79B-CAC3-FF9A-BEA0-2AB9ED58C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23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CC071C07-6CE1-BABC-A18A-5EB469672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89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617975E-E102-8C44-429B-F2893D636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52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B72609CB-503D-7184-AEA5-66C8036BE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321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44C8B5BC-7449-70F3-4B3F-12BD7409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026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FBBA120-D51A-0172-8AE7-047E227E0F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160"/>
            <a:ext cx="11930063" cy="684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448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21285</TotalTime>
  <Words>0</Words>
  <Application>Microsoft Office PowerPoint</Application>
  <PresentationFormat>Personalizar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Celestial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Ismael Pereira de  Oliveira</dc:creator>
  <cp:lastModifiedBy>Ismael Pereira de  Oliveira</cp:lastModifiedBy>
  <cp:revision>11</cp:revision>
  <dcterms:created xsi:type="dcterms:W3CDTF">2023-02-06T18:37:41Z</dcterms:created>
  <dcterms:modified xsi:type="dcterms:W3CDTF">2023-04-10T11:49:18Z</dcterms:modified>
</cp:coreProperties>
</file>