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57" r:id="rId12"/>
    <p:sldId id="258" r:id="rId13"/>
  </p:sldIdLst>
  <p:sldSz cx="10972800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56" userDrawn="1">
          <p15:clr>
            <a:srgbClr val="A4A3A4"/>
          </p15:clr>
        </p15:guide>
        <p15:guide id="2" pos="345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y Device is Awesome" initials="MDiA" lastIdx="1" clrIdx="0">
    <p:extLst>
      <p:ext uri="{19B8F6BF-5375-455C-9EA6-DF929625EA0E}">
        <p15:presenceInfo xmlns:p15="http://schemas.microsoft.com/office/powerpoint/2012/main" userId="My Device is Awesom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7690"/>
    <a:srgbClr val="FB991C"/>
    <a:srgbClr val="FBF3F1"/>
    <a:srgbClr val="011B29"/>
    <a:srgbClr val="0225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49" d="100"/>
          <a:sy n="49" d="100"/>
        </p:scale>
        <p:origin x="1290" y="60"/>
      </p:cViewPr>
      <p:guideLst>
        <p:guide orient="horz" pos="3456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1795781"/>
            <a:ext cx="9326880" cy="382016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763261"/>
            <a:ext cx="8229600" cy="2649219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76719-4226-4509-BBB8-152996A4887F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6CC0-7F67-4F7F-9599-C7EB6555A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363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76719-4226-4509-BBB8-152996A4887F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6CC0-7F67-4F7F-9599-C7EB6555A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444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52411" y="584200"/>
            <a:ext cx="2366010" cy="92989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4381" y="584200"/>
            <a:ext cx="6960870" cy="92989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76719-4226-4509-BBB8-152996A4887F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6CC0-7F67-4F7F-9599-C7EB6555A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510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76719-4226-4509-BBB8-152996A4887F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6CC0-7F67-4F7F-9599-C7EB6555A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140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6" y="2735583"/>
            <a:ext cx="9464040" cy="4564379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6" y="7343143"/>
            <a:ext cx="9464040" cy="2400299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/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76719-4226-4509-BBB8-152996A4887F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6CC0-7F67-4F7F-9599-C7EB6555A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100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43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549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76719-4226-4509-BBB8-152996A4887F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6CC0-7F67-4F7F-9599-C7EB6555A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053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584202"/>
            <a:ext cx="9464040" cy="21209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810" y="2689861"/>
            <a:ext cx="4642008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5810" y="4008120"/>
            <a:ext cx="4642008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1" y="2689861"/>
            <a:ext cx="4664869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1" y="4008120"/>
            <a:ext cx="4664869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76719-4226-4509-BBB8-152996A4887F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6CC0-7F67-4F7F-9599-C7EB6555A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525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76719-4226-4509-BBB8-152996A4887F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6CC0-7F67-4F7F-9599-C7EB6555A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385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76719-4226-4509-BBB8-152996A4887F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6CC0-7F67-4F7F-9599-C7EB6555A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023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4869" y="1579882"/>
            <a:ext cx="5554980" cy="779780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76719-4226-4509-BBB8-152996A4887F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6CC0-7F67-4F7F-9599-C7EB6555A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069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64869" y="1579882"/>
            <a:ext cx="5554980" cy="779780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76719-4226-4509-BBB8-152996A4887F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6CC0-7F67-4F7F-9599-C7EB6555A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358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380" y="584202"/>
            <a:ext cx="9464040" cy="212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380" y="2921000"/>
            <a:ext cx="9464040" cy="6962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438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76719-4226-4509-BBB8-152996A4887F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4740" y="10170162"/>
            <a:ext cx="370332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954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86CC0-7F67-4F7F-9599-C7EB6555A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71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NULL" TargetMode="External"/><Relationship Id="rId7" Type="http://schemas.openxmlformats.org/officeDocument/2006/relationships/image" Target="../media/image2.jp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microsoft.com/office/2007/relationships/media" Target="../media/media2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2.jp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4.jp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5.jp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6.jp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8.jp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9.jp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0.jp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B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VIDEO PATTERN">
            <a:hlinkClick r:id="" action="ppaction://media"/>
            <a:extLst>
              <a:ext uri="{FF2B5EF4-FFF2-40B4-BE49-F238E27FC236}">
                <a16:creationId xmlns:a16="http://schemas.microsoft.com/office/drawing/2014/main" id="{B0BC9421-7878-4657-AF3C-C32BAB091AD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00" end="1.798606875E6"/>
                </p14:media>
              </p:ext>
            </p:extLst>
          </p:nvPr>
        </p:nvPicPr>
        <p:blipFill rotWithShape="1">
          <a:blip r:embed="rId6"/>
          <a:srcRect l="21849" r="21861"/>
          <a:stretch>
            <a:fillRect/>
          </a:stretch>
        </p:blipFill>
        <p:spPr>
          <a:xfrm>
            <a:off x="-2180" y="0"/>
            <a:ext cx="10974980" cy="10967270"/>
          </a:xfrm>
          <a:prstGeom prst="rect">
            <a:avLst/>
          </a:prstGeom>
        </p:spPr>
      </p:pic>
      <p:sp>
        <p:nvSpPr>
          <p:cNvPr id="56" name="-">
            <a:extLst>
              <a:ext uri="{FF2B5EF4-FFF2-40B4-BE49-F238E27FC236}">
                <a16:creationId xmlns:a16="http://schemas.microsoft.com/office/drawing/2014/main" id="{2DA9C069-85F8-4A82-9FEB-120329673F74}"/>
              </a:ext>
            </a:extLst>
          </p:cNvPr>
          <p:cNvSpPr/>
          <p:nvPr/>
        </p:nvSpPr>
        <p:spPr>
          <a:xfrm>
            <a:off x="5965674" y="3226891"/>
            <a:ext cx="11424332" cy="881854"/>
          </a:xfrm>
          <a:custGeom>
            <a:avLst/>
            <a:gdLst>
              <a:gd name="connsiteX0" fmla="*/ 10949686 w 11424332"/>
              <a:gd name="connsiteY0" fmla="*/ 0 h 881854"/>
              <a:gd name="connsiteX1" fmla="*/ 11424332 w 11424332"/>
              <a:gd name="connsiteY1" fmla="*/ 0 h 881854"/>
              <a:gd name="connsiteX2" fmla="*/ 11112226 w 11424332"/>
              <a:gd name="connsiteY2" fmla="*/ 881854 h 881854"/>
              <a:gd name="connsiteX3" fmla="*/ 10637580 w 11424332"/>
              <a:gd name="connsiteY3" fmla="*/ 881854 h 881854"/>
              <a:gd name="connsiteX4" fmla="*/ 10284838 w 11424332"/>
              <a:gd name="connsiteY4" fmla="*/ 0 h 881854"/>
              <a:gd name="connsiteX5" fmla="*/ 10759483 w 11424332"/>
              <a:gd name="connsiteY5" fmla="*/ 0 h 881854"/>
              <a:gd name="connsiteX6" fmla="*/ 10447376 w 11424332"/>
              <a:gd name="connsiteY6" fmla="*/ 881854 h 881854"/>
              <a:gd name="connsiteX7" fmla="*/ 9972731 w 11424332"/>
              <a:gd name="connsiteY7" fmla="*/ 881854 h 881854"/>
              <a:gd name="connsiteX8" fmla="*/ 9619990 w 11424332"/>
              <a:gd name="connsiteY8" fmla="*/ 0 h 881854"/>
              <a:gd name="connsiteX9" fmla="*/ 10094634 w 11424332"/>
              <a:gd name="connsiteY9" fmla="*/ 0 h 881854"/>
              <a:gd name="connsiteX10" fmla="*/ 9782527 w 11424332"/>
              <a:gd name="connsiteY10" fmla="*/ 881854 h 881854"/>
              <a:gd name="connsiteX11" fmla="*/ 9307882 w 11424332"/>
              <a:gd name="connsiteY11" fmla="*/ 881854 h 881854"/>
              <a:gd name="connsiteX12" fmla="*/ 8955141 w 11424332"/>
              <a:gd name="connsiteY12" fmla="*/ 0 h 881854"/>
              <a:gd name="connsiteX13" fmla="*/ 9429787 w 11424332"/>
              <a:gd name="connsiteY13" fmla="*/ 0 h 881854"/>
              <a:gd name="connsiteX14" fmla="*/ 9117679 w 11424332"/>
              <a:gd name="connsiteY14" fmla="*/ 881854 h 881854"/>
              <a:gd name="connsiteX15" fmla="*/ 8643034 w 11424332"/>
              <a:gd name="connsiteY15" fmla="*/ 881854 h 881854"/>
              <a:gd name="connsiteX16" fmla="*/ 8290292 w 11424332"/>
              <a:gd name="connsiteY16" fmla="*/ 0 h 881854"/>
              <a:gd name="connsiteX17" fmla="*/ 8764937 w 11424332"/>
              <a:gd name="connsiteY17" fmla="*/ 0 h 881854"/>
              <a:gd name="connsiteX18" fmla="*/ 8452830 w 11424332"/>
              <a:gd name="connsiteY18" fmla="*/ 881854 h 881854"/>
              <a:gd name="connsiteX19" fmla="*/ 7978185 w 11424332"/>
              <a:gd name="connsiteY19" fmla="*/ 881854 h 881854"/>
              <a:gd name="connsiteX20" fmla="*/ 7625443 w 11424332"/>
              <a:gd name="connsiteY20" fmla="*/ 0 h 881854"/>
              <a:gd name="connsiteX21" fmla="*/ 8100088 w 11424332"/>
              <a:gd name="connsiteY21" fmla="*/ 0 h 881854"/>
              <a:gd name="connsiteX22" fmla="*/ 7787981 w 11424332"/>
              <a:gd name="connsiteY22" fmla="*/ 881854 h 881854"/>
              <a:gd name="connsiteX23" fmla="*/ 7313336 w 11424332"/>
              <a:gd name="connsiteY23" fmla="*/ 881854 h 881854"/>
              <a:gd name="connsiteX24" fmla="*/ 6960595 w 11424332"/>
              <a:gd name="connsiteY24" fmla="*/ 0 h 881854"/>
              <a:gd name="connsiteX25" fmla="*/ 7435240 w 11424332"/>
              <a:gd name="connsiteY25" fmla="*/ 0 h 881854"/>
              <a:gd name="connsiteX26" fmla="*/ 7123133 w 11424332"/>
              <a:gd name="connsiteY26" fmla="*/ 881854 h 881854"/>
              <a:gd name="connsiteX27" fmla="*/ 6648488 w 11424332"/>
              <a:gd name="connsiteY27" fmla="*/ 881854 h 881854"/>
              <a:gd name="connsiteX28" fmla="*/ 6295746 w 11424332"/>
              <a:gd name="connsiteY28" fmla="*/ 0 h 881854"/>
              <a:gd name="connsiteX29" fmla="*/ 6770391 w 11424332"/>
              <a:gd name="connsiteY29" fmla="*/ 0 h 881854"/>
              <a:gd name="connsiteX30" fmla="*/ 6458284 w 11424332"/>
              <a:gd name="connsiteY30" fmla="*/ 881854 h 881854"/>
              <a:gd name="connsiteX31" fmla="*/ 5983639 w 11424332"/>
              <a:gd name="connsiteY31" fmla="*/ 881854 h 881854"/>
              <a:gd name="connsiteX32" fmla="*/ 5630897 w 11424332"/>
              <a:gd name="connsiteY32" fmla="*/ 0 h 881854"/>
              <a:gd name="connsiteX33" fmla="*/ 6105542 w 11424332"/>
              <a:gd name="connsiteY33" fmla="*/ 0 h 881854"/>
              <a:gd name="connsiteX34" fmla="*/ 5793435 w 11424332"/>
              <a:gd name="connsiteY34" fmla="*/ 881854 h 881854"/>
              <a:gd name="connsiteX35" fmla="*/ 5318790 w 11424332"/>
              <a:gd name="connsiteY35" fmla="*/ 881854 h 881854"/>
              <a:gd name="connsiteX36" fmla="*/ 4966049 w 11424332"/>
              <a:gd name="connsiteY36" fmla="*/ 0 h 881854"/>
              <a:gd name="connsiteX37" fmla="*/ 5440694 w 11424332"/>
              <a:gd name="connsiteY37" fmla="*/ 0 h 881854"/>
              <a:gd name="connsiteX38" fmla="*/ 5128587 w 11424332"/>
              <a:gd name="connsiteY38" fmla="*/ 881854 h 881854"/>
              <a:gd name="connsiteX39" fmla="*/ 4653942 w 11424332"/>
              <a:gd name="connsiteY39" fmla="*/ 881854 h 881854"/>
              <a:gd name="connsiteX40" fmla="*/ 4301200 w 11424332"/>
              <a:gd name="connsiteY40" fmla="*/ 0 h 881854"/>
              <a:gd name="connsiteX41" fmla="*/ 4775845 w 11424332"/>
              <a:gd name="connsiteY41" fmla="*/ 0 h 881854"/>
              <a:gd name="connsiteX42" fmla="*/ 4464170 w 11424332"/>
              <a:gd name="connsiteY42" fmla="*/ 881854 h 881854"/>
              <a:gd name="connsiteX43" fmla="*/ 3989093 w 11424332"/>
              <a:gd name="connsiteY43" fmla="*/ 881854 h 881854"/>
              <a:gd name="connsiteX44" fmla="*/ 3636351 w 11424332"/>
              <a:gd name="connsiteY44" fmla="*/ 0 h 881854"/>
              <a:gd name="connsiteX45" fmla="*/ 4110996 w 11424332"/>
              <a:gd name="connsiteY45" fmla="*/ 0 h 881854"/>
              <a:gd name="connsiteX46" fmla="*/ 3799321 w 11424332"/>
              <a:gd name="connsiteY46" fmla="*/ 881854 h 881854"/>
              <a:gd name="connsiteX47" fmla="*/ 3324244 w 11424332"/>
              <a:gd name="connsiteY47" fmla="*/ 881854 h 881854"/>
              <a:gd name="connsiteX48" fmla="*/ 2971502 w 11424332"/>
              <a:gd name="connsiteY48" fmla="*/ 0 h 881854"/>
              <a:gd name="connsiteX49" fmla="*/ 3446147 w 11424332"/>
              <a:gd name="connsiteY49" fmla="*/ 0 h 881854"/>
              <a:gd name="connsiteX50" fmla="*/ 3134472 w 11424332"/>
              <a:gd name="connsiteY50" fmla="*/ 881854 h 881854"/>
              <a:gd name="connsiteX51" fmla="*/ 2659395 w 11424332"/>
              <a:gd name="connsiteY51" fmla="*/ 881854 h 881854"/>
              <a:gd name="connsiteX52" fmla="*/ 2306654 w 11424332"/>
              <a:gd name="connsiteY52" fmla="*/ 0 h 881854"/>
              <a:gd name="connsiteX53" fmla="*/ 2781299 w 11424332"/>
              <a:gd name="connsiteY53" fmla="*/ 0 h 881854"/>
              <a:gd name="connsiteX54" fmla="*/ 2469624 w 11424332"/>
              <a:gd name="connsiteY54" fmla="*/ 881854 h 881854"/>
              <a:gd name="connsiteX55" fmla="*/ 1994547 w 11424332"/>
              <a:gd name="connsiteY55" fmla="*/ 881854 h 881854"/>
              <a:gd name="connsiteX56" fmla="*/ 1641805 w 11424332"/>
              <a:gd name="connsiteY56" fmla="*/ 0 h 881854"/>
              <a:gd name="connsiteX57" fmla="*/ 2116450 w 11424332"/>
              <a:gd name="connsiteY57" fmla="*/ 0 h 881854"/>
              <a:gd name="connsiteX58" fmla="*/ 1804775 w 11424332"/>
              <a:gd name="connsiteY58" fmla="*/ 881854 h 881854"/>
              <a:gd name="connsiteX59" fmla="*/ 1329698 w 11424332"/>
              <a:gd name="connsiteY59" fmla="*/ 881854 h 881854"/>
              <a:gd name="connsiteX60" fmla="*/ 976956 w 11424332"/>
              <a:gd name="connsiteY60" fmla="*/ 0 h 881854"/>
              <a:gd name="connsiteX61" fmla="*/ 1452033 w 11424332"/>
              <a:gd name="connsiteY61" fmla="*/ 0 h 881854"/>
              <a:gd name="connsiteX62" fmla="*/ 1139926 w 11424332"/>
              <a:gd name="connsiteY62" fmla="*/ 881854 h 881854"/>
              <a:gd name="connsiteX63" fmla="*/ 664849 w 11424332"/>
              <a:gd name="connsiteY63" fmla="*/ 881854 h 881854"/>
              <a:gd name="connsiteX64" fmla="*/ 312107 w 11424332"/>
              <a:gd name="connsiteY64" fmla="*/ 0 h 881854"/>
              <a:gd name="connsiteX65" fmla="*/ 787184 w 11424332"/>
              <a:gd name="connsiteY65" fmla="*/ 0 h 881854"/>
              <a:gd name="connsiteX66" fmla="*/ 475077 w 11424332"/>
              <a:gd name="connsiteY66" fmla="*/ 881854 h 881854"/>
              <a:gd name="connsiteX67" fmla="*/ 0 w 11424332"/>
              <a:gd name="connsiteY67" fmla="*/ 881854 h 88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1424332" h="881854">
                <a:moveTo>
                  <a:pt x="10949686" y="0"/>
                </a:moveTo>
                <a:lnTo>
                  <a:pt x="11424332" y="0"/>
                </a:lnTo>
                <a:lnTo>
                  <a:pt x="11112226" y="881854"/>
                </a:lnTo>
                <a:lnTo>
                  <a:pt x="10637580" y="881854"/>
                </a:lnTo>
                <a:close/>
                <a:moveTo>
                  <a:pt x="10284838" y="0"/>
                </a:moveTo>
                <a:lnTo>
                  <a:pt x="10759483" y="0"/>
                </a:lnTo>
                <a:lnTo>
                  <a:pt x="10447376" y="881854"/>
                </a:lnTo>
                <a:lnTo>
                  <a:pt x="9972731" y="881854"/>
                </a:lnTo>
                <a:close/>
                <a:moveTo>
                  <a:pt x="9619990" y="0"/>
                </a:moveTo>
                <a:lnTo>
                  <a:pt x="10094634" y="0"/>
                </a:lnTo>
                <a:lnTo>
                  <a:pt x="9782527" y="881854"/>
                </a:lnTo>
                <a:lnTo>
                  <a:pt x="9307882" y="881854"/>
                </a:lnTo>
                <a:close/>
                <a:moveTo>
                  <a:pt x="8955141" y="0"/>
                </a:moveTo>
                <a:lnTo>
                  <a:pt x="9429787" y="0"/>
                </a:lnTo>
                <a:lnTo>
                  <a:pt x="9117679" y="881854"/>
                </a:lnTo>
                <a:lnTo>
                  <a:pt x="8643034" y="881854"/>
                </a:lnTo>
                <a:close/>
                <a:moveTo>
                  <a:pt x="8290292" y="0"/>
                </a:moveTo>
                <a:lnTo>
                  <a:pt x="8764937" y="0"/>
                </a:lnTo>
                <a:lnTo>
                  <a:pt x="8452830" y="881854"/>
                </a:lnTo>
                <a:lnTo>
                  <a:pt x="7978185" y="881854"/>
                </a:lnTo>
                <a:close/>
                <a:moveTo>
                  <a:pt x="7625443" y="0"/>
                </a:moveTo>
                <a:lnTo>
                  <a:pt x="8100088" y="0"/>
                </a:lnTo>
                <a:lnTo>
                  <a:pt x="7787981" y="881854"/>
                </a:lnTo>
                <a:lnTo>
                  <a:pt x="7313336" y="881854"/>
                </a:lnTo>
                <a:close/>
                <a:moveTo>
                  <a:pt x="6960595" y="0"/>
                </a:moveTo>
                <a:lnTo>
                  <a:pt x="7435240" y="0"/>
                </a:lnTo>
                <a:lnTo>
                  <a:pt x="7123133" y="881854"/>
                </a:lnTo>
                <a:lnTo>
                  <a:pt x="6648488" y="881854"/>
                </a:lnTo>
                <a:close/>
                <a:moveTo>
                  <a:pt x="6295746" y="0"/>
                </a:moveTo>
                <a:lnTo>
                  <a:pt x="6770391" y="0"/>
                </a:lnTo>
                <a:lnTo>
                  <a:pt x="6458284" y="881854"/>
                </a:lnTo>
                <a:lnTo>
                  <a:pt x="5983639" y="881854"/>
                </a:lnTo>
                <a:close/>
                <a:moveTo>
                  <a:pt x="5630897" y="0"/>
                </a:moveTo>
                <a:lnTo>
                  <a:pt x="6105542" y="0"/>
                </a:lnTo>
                <a:lnTo>
                  <a:pt x="5793435" y="881854"/>
                </a:lnTo>
                <a:lnTo>
                  <a:pt x="5318790" y="881854"/>
                </a:lnTo>
                <a:close/>
                <a:moveTo>
                  <a:pt x="4966049" y="0"/>
                </a:moveTo>
                <a:lnTo>
                  <a:pt x="5440694" y="0"/>
                </a:lnTo>
                <a:lnTo>
                  <a:pt x="5128587" y="881854"/>
                </a:lnTo>
                <a:lnTo>
                  <a:pt x="4653942" y="881854"/>
                </a:lnTo>
                <a:close/>
                <a:moveTo>
                  <a:pt x="4301200" y="0"/>
                </a:moveTo>
                <a:lnTo>
                  <a:pt x="4775845" y="0"/>
                </a:lnTo>
                <a:lnTo>
                  <a:pt x="4464170" y="881854"/>
                </a:lnTo>
                <a:lnTo>
                  <a:pt x="3989093" y="881854"/>
                </a:lnTo>
                <a:close/>
                <a:moveTo>
                  <a:pt x="3636351" y="0"/>
                </a:moveTo>
                <a:lnTo>
                  <a:pt x="4110996" y="0"/>
                </a:lnTo>
                <a:lnTo>
                  <a:pt x="3799321" y="881854"/>
                </a:lnTo>
                <a:lnTo>
                  <a:pt x="3324244" y="881854"/>
                </a:lnTo>
                <a:close/>
                <a:moveTo>
                  <a:pt x="2971502" y="0"/>
                </a:moveTo>
                <a:lnTo>
                  <a:pt x="3446147" y="0"/>
                </a:lnTo>
                <a:lnTo>
                  <a:pt x="3134472" y="881854"/>
                </a:lnTo>
                <a:lnTo>
                  <a:pt x="2659395" y="881854"/>
                </a:lnTo>
                <a:close/>
                <a:moveTo>
                  <a:pt x="2306654" y="0"/>
                </a:moveTo>
                <a:lnTo>
                  <a:pt x="2781299" y="0"/>
                </a:lnTo>
                <a:lnTo>
                  <a:pt x="2469624" y="881854"/>
                </a:lnTo>
                <a:lnTo>
                  <a:pt x="1994547" y="881854"/>
                </a:lnTo>
                <a:close/>
                <a:moveTo>
                  <a:pt x="1641805" y="0"/>
                </a:moveTo>
                <a:lnTo>
                  <a:pt x="2116450" y="0"/>
                </a:lnTo>
                <a:lnTo>
                  <a:pt x="1804775" y="881854"/>
                </a:lnTo>
                <a:lnTo>
                  <a:pt x="1329698" y="881854"/>
                </a:lnTo>
                <a:close/>
                <a:moveTo>
                  <a:pt x="976956" y="0"/>
                </a:moveTo>
                <a:lnTo>
                  <a:pt x="1452033" y="0"/>
                </a:lnTo>
                <a:lnTo>
                  <a:pt x="1139926" y="881854"/>
                </a:lnTo>
                <a:lnTo>
                  <a:pt x="664849" y="881854"/>
                </a:lnTo>
                <a:close/>
                <a:moveTo>
                  <a:pt x="312107" y="0"/>
                </a:moveTo>
                <a:lnTo>
                  <a:pt x="787184" y="0"/>
                </a:lnTo>
                <a:lnTo>
                  <a:pt x="475077" y="881854"/>
                </a:lnTo>
                <a:lnTo>
                  <a:pt x="0" y="881854"/>
                </a:lnTo>
                <a:close/>
              </a:path>
            </a:pathLst>
          </a:custGeom>
          <a:solidFill>
            <a:srgbClr val="FB991C"/>
          </a:solidFill>
          <a:ln w="43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406AD14B-7A50-4EE5-82EB-B6239576AB3E}"/>
              </a:ext>
            </a:extLst>
          </p:cNvPr>
          <p:cNvSpPr/>
          <p:nvPr/>
        </p:nvSpPr>
        <p:spPr>
          <a:xfrm>
            <a:off x="1010092" y="-963190"/>
            <a:ext cx="609600" cy="5067300"/>
          </a:xfrm>
          <a:prstGeom prst="rect">
            <a:avLst/>
          </a:prstGeom>
          <a:solidFill>
            <a:srgbClr val="FB9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A2C1F3EC-951C-4658-B484-DA246F9DFED6}"/>
              </a:ext>
            </a:extLst>
          </p:cNvPr>
          <p:cNvSpPr/>
          <p:nvPr/>
        </p:nvSpPr>
        <p:spPr>
          <a:xfrm>
            <a:off x="1466850" y="2305049"/>
            <a:ext cx="5372100" cy="8034603"/>
          </a:xfrm>
          <a:prstGeom prst="rect">
            <a:avLst/>
          </a:prstGeom>
          <a:blipFill>
            <a:blip r:embed="rId7"/>
            <a:srcRect/>
            <a:stretch>
              <a:fillRect l="-20294" t="-20500" b="-146"/>
            </a:stretch>
          </a:blipFill>
          <a:ln w="50800">
            <a:solidFill>
              <a:srgbClr val="FBF3F1"/>
            </a:solidFill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7E35C629-B298-4821-9326-36D4F0C84512}"/>
              </a:ext>
            </a:extLst>
          </p:cNvPr>
          <p:cNvSpPr/>
          <p:nvPr/>
        </p:nvSpPr>
        <p:spPr>
          <a:xfrm>
            <a:off x="-876300" y="6515100"/>
            <a:ext cx="3333750" cy="36195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49462B27-66EC-4E9B-95CD-915439395C82}"/>
              </a:ext>
            </a:extLst>
          </p:cNvPr>
          <p:cNvSpPr/>
          <p:nvPr/>
        </p:nvSpPr>
        <p:spPr>
          <a:xfrm>
            <a:off x="-876300" y="7196137"/>
            <a:ext cx="3333750" cy="36195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233B5A5D-8C74-4350-A05D-058404F55D0C}"/>
              </a:ext>
            </a:extLst>
          </p:cNvPr>
          <p:cNvSpPr/>
          <p:nvPr/>
        </p:nvSpPr>
        <p:spPr>
          <a:xfrm>
            <a:off x="1847850" y="9970294"/>
            <a:ext cx="609600" cy="2005012"/>
          </a:xfrm>
          <a:prstGeom prst="rect">
            <a:avLst/>
          </a:prstGeom>
          <a:solidFill>
            <a:srgbClr val="FB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03C0DC-75CB-4E5D-896E-3CA7D838DDB0}"/>
              </a:ext>
            </a:extLst>
          </p:cNvPr>
          <p:cNvSpPr txBox="1"/>
          <p:nvPr/>
        </p:nvSpPr>
        <p:spPr>
          <a:xfrm>
            <a:off x="4378565" y="114338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</a:t>
            </a:r>
            <a:r>
              <a:rPr lang="en-US" sz="2800" dirty="0">
                <a:solidFill>
                  <a:srgbClr val="FB991C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LOGO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1372FE-FB0C-4DF9-8B50-62597EC90466}"/>
              </a:ext>
            </a:extLst>
          </p:cNvPr>
          <p:cNvSpPr txBox="1"/>
          <p:nvPr/>
        </p:nvSpPr>
        <p:spPr>
          <a:xfrm>
            <a:off x="6560622" y="10492281"/>
            <a:ext cx="41729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spc="8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WWW.YOURDOMAIN.COM</a:t>
            </a:r>
          </a:p>
        </p:txBody>
      </p:sp>
      <p:grpSp>
        <p:nvGrpSpPr>
          <p:cNvPr id="13" name="-">
            <a:extLst>
              <a:ext uri="{FF2B5EF4-FFF2-40B4-BE49-F238E27FC236}">
                <a16:creationId xmlns:a16="http://schemas.microsoft.com/office/drawing/2014/main" id="{07F271AC-A8E6-4178-83E3-9ECBEE0B05D3}"/>
              </a:ext>
            </a:extLst>
          </p:cNvPr>
          <p:cNvGrpSpPr/>
          <p:nvPr/>
        </p:nvGrpSpPr>
        <p:grpSpPr>
          <a:xfrm>
            <a:off x="10231926" y="1007487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4" name="-">
              <a:extLst>
                <a:ext uri="{FF2B5EF4-FFF2-40B4-BE49-F238E27FC236}">
                  <a16:creationId xmlns:a16="http://schemas.microsoft.com/office/drawing/2014/main" id="{6563C842-15CB-4601-88B1-FC773FCF9CA5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5" name="-">
              <a:extLst>
                <a:ext uri="{FF2B5EF4-FFF2-40B4-BE49-F238E27FC236}">
                  <a16:creationId xmlns:a16="http://schemas.microsoft.com/office/drawing/2014/main" id="{12224245-BF08-46C4-A1E7-62125C68CB54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6" name="-">
            <a:extLst>
              <a:ext uri="{FF2B5EF4-FFF2-40B4-BE49-F238E27FC236}">
                <a16:creationId xmlns:a16="http://schemas.microsoft.com/office/drawing/2014/main" id="{631B3238-5ACB-4AE3-8E6F-1C7371619428}"/>
              </a:ext>
            </a:extLst>
          </p:cNvPr>
          <p:cNvGrpSpPr/>
          <p:nvPr/>
        </p:nvGrpSpPr>
        <p:grpSpPr>
          <a:xfrm>
            <a:off x="9738691" y="1007487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7" name="-">
              <a:extLst>
                <a:ext uri="{FF2B5EF4-FFF2-40B4-BE49-F238E27FC236}">
                  <a16:creationId xmlns:a16="http://schemas.microsoft.com/office/drawing/2014/main" id="{7EBF55FC-B983-4510-BB34-8BD84A0909BF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8" name="Graphic 1069">
              <a:extLst>
                <a:ext uri="{FF2B5EF4-FFF2-40B4-BE49-F238E27FC236}">
                  <a16:creationId xmlns:a16="http://schemas.microsoft.com/office/drawing/2014/main" id="{8B5F673A-0C77-4851-A34B-41C9B64B9101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9" name="-">
                <a:extLst>
                  <a:ext uri="{FF2B5EF4-FFF2-40B4-BE49-F238E27FC236}">
                    <a16:creationId xmlns:a16="http://schemas.microsoft.com/office/drawing/2014/main" id="{71CCE89D-24D9-4E8A-A801-C37F4301A093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75CAC147-D356-4B62-8D93-F208226F8C14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FAABFF52-1AC6-4DE5-9074-1CC7B07825D7}"/>
              </a:ext>
            </a:extLst>
          </p:cNvPr>
          <p:cNvGrpSpPr/>
          <p:nvPr/>
        </p:nvGrpSpPr>
        <p:grpSpPr>
          <a:xfrm>
            <a:off x="9250180" y="1007612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8659D45E-14F5-4382-961E-0DC5219BD1C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3" name="-">
              <a:extLst>
                <a:ext uri="{FF2B5EF4-FFF2-40B4-BE49-F238E27FC236}">
                  <a16:creationId xmlns:a16="http://schemas.microsoft.com/office/drawing/2014/main" id="{4254181F-1C19-460C-A00D-27D57B7CD87D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ABCACA1A-9C30-4669-9855-3BF1818AD04A}"/>
              </a:ext>
            </a:extLst>
          </p:cNvPr>
          <p:cNvSpPr txBox="1"/>
          <p:nvPr/>
        </p:nvSpPr>
        <p:spPr>
          <a:xfrm>
            <a:off x="5667070" y="2633923"/>
            <a:ext cx="44117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TEMPLATE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EEC8146-91C7-48D1-9E9C-9C752479817A}"/>
              </a:ext>
            </a:extLst>
          </p:cNvPr>
          <p:cNvSpPr txBox="1"/>
          <p:nvPr/>
        </p:nvSpPr>
        <p:spPr>
          <a:xfrm>
            <a:off x="3211258" y="1570460"/>
            <a:ext cx="71208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FB991C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BRANDNEW</a:t>
            </a:r>
          </a:p>
        </p:txBody>
      </p:sp>
      <p:sp>
        <p:nvSpPr>
          <p:cNvPr id="53" name="-">
            <a:extLst>
              <a:ext uri="{FF2B5EF4-FFF2-40B4-BE49-F238E27FC236}">
                <a16:creationId xmlns:a16="http://schemas.microsoft.com/office/drawing/2014/main" id="{E568A47A-2F52-4A58-B642-2B7B7145D2E7}"/>
              </a:ext>
            </a:extLst>
          </p:cNvPr>
          <p:cNvSpPr/>
          <p:nvPr/>
        </p:nvSpPr>
        <p:spPr>
          <a:xfrm>
            <a:off x="5397500" y="4572000"/>
            <a:ext cx="4934618" cy="4830340"/>
          </a:xfrm>
          <a:prstGeom prst="rect">
            <a:avLst/>
          </a:prstGeom>
          <a:solidFill>
            <a:srgbClr val="1C7690"/>
          </a:solidFill>
          <a:ln>
            <a:noFill/>
          </a:ln>
          <a:effectLst>
            <a:outerShdw blurRad="127000" dist="38100" dir="8100000" sx="101000" sy="10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80E9873-2CAD-4E75-9575-7FAE0C056738}"/>
              </a:ext>
            </a:extLst>
          </p:cNvPr>
          <p:cNvSpPr txBox="1"/>
          <p:nvPr/>
        </p:nvSpPr>
        <p:spPr>
          <a:xfrm>
            <a:off x="5509250" y="4819288"/>
            <a:ext cx="46651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a tempus. Sed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rhoncus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dignissim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mattis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eget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egestas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accumsan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62" name="-">
            <a:extLst>
              <a:ext uri="{FF2B5EF4-FFF2-40B4-BE49-F238E27FC236}">
                <a16:creationId xmlns:a16="http://schemas.microsoft.com/office/drawing/2014/main" id="{B1B3C270-A981-4236-B51E-7A5234079169}"/>
              </a:ext>
            </a:extLst>
          </p:cNvPr>
          <p:cNvSpPr/>
          <p:nvPr/>
        </p:nvSpPr>
        <p:spPr>
          <a:xfrm>
            <a:off x="8198901" y="7250379"/>
            <a:ext cx="2397288" cy="486424"/>
          </a:xfrm>
          <a:prstGeom prst="roundRect">
            <a:avLst>
              <a:gd name="adj" fmla="val 0"/>
            </a:avLst>
          </a:prstGeom>
          <a:solidFill>
            <a:srgbClr val="FBF3F1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75AD37D-3D4C-4EB9-BAD0-65E98FD092BE}"/>
              </a:ext>
            </a:extLst>
          </p:cNvPr>
          <p:cNvSpPr txBox="1"/>
          <p:nvPr/>
        </p:nvSpPr>
        <p:spPr>
          <a:xfrm>
            <a:off x="8364922" y="7290970"/>
            <a:ext cx="20810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rgbClr val="1C769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LINK ON BIO</a:t>
            </a:r>
          </a:p>
        </p:txBody>
      </p:sp>
      <p:sp>
        <p:nvSpPr>
          <p:cNvPr id="64" name="-">
            <a:extLst>
              <a:ext uri="{FF2B5EF4-FFF2-40B4-BE49-F238E27FC236}">
                <a16:creationId xmlns:a16="http://schemas.microsoft.com/office/drawing/2014/main" id="{BFC42D69-6EF0-4CB3-9F79-D363BEBA31D9}"/>
              </a:ext>
            </a:extLst>
          </p:cNvPr>
          <p:cNvSpPr/>
          <p:nvPr/>
        </p:nvSpPr>
        <p:spPr>
          <a:xfrm>
            <a:off x="6271620" y="8542697"/>
            <a:ext cx="6037324" cy="486424"/>
          </a:xfrm>
          <a:prstGeom prst="roundRect">
            <a:avLst>
              <a:gd name="adj" fmla="val 0"/>
            </a:avLst>
          </a:prstGeom>
          <a:solidFill>
            <a:srgbClr val="FB991C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644F9E5-2795-4E77-81CC-800AA7BF715F}"/>
              </a:ext>
            </a:extLst>
          </p:cNvPr>
          <p:cNvSpPr txBox="1"/>
          <p:nvPr/>
        </p:nvSpPr>
        <p:spPr>
          <a:xfrm>
            <a:off x="6354801" y="8621388"/>
            <a:ext cx="4208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3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LOREM IPSUM DOLOR SIT AMET.</a:t>
            </a:r>
          </a:p>
        </p:txBody>
      </p:sp>
      <p:sp>
        <p:nvSpPr>
          <p:cNvPr id="66" name="-">
            <a:extLst>
              <a:ext uri="{FF2B5EF4-FFF2-40B4-BE49-F238E27FC236}">
                <a16:creationId xmlns:a16="http://schemas.microsoft.com/office/drawing/2014/main" id="{7295AC80-36CC-4E06-9F71-DB78F51CB6F7}"/>
              </a:ext>
            </a:extLst>
          </p:cNvPr>
          <p:cNvSpPr/>
          <p:nvPr/>
        </p:nvSpPr>
        <p:spPr>
          <a:xfrm>
            <a:off x="6271620" y="9144496"/>
            <a:ext cx="6037324" cy="486424"/>
          </a:xfrm>
          <a:prstGeom prst="roundRect">
            <a:avLst>
              <a:gd name="adj" fmla="val 0"/>
            </a:avLst>
          </a:prstGeom>
          <a:solidFill>
            <a:srgbClr val="FB991C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FB7E71F-7B27-4655-86C2-1A837975C6BB}"/>
              </a:ext>
            </a:extLst>
          </p:cNvPr>
          <p:cNvSpPr txBox="1"/>
          <p:nvPr/>
        </p:nvSpPr>
        <p:spPr>
          <a:xfrm>
            <a:off x="6354801" y="9209460"/>
            <a:ext cx="4208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3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LOREM IPSUM DOLOR SIT AMET.</a:t>
            </a:r>
          </a:p>
        </p:txBody>
      </p:sp>
      <p:sp>
        <p:nvSpPr>
          <p:cNvPr id="59" name="TRANSITION">
            <a:extLst>
              <a:ext uri="{FF2B5EF4-FFF2-40B4-BE49-F238E27FC236}">
                <a16:creationId xmlns:a16="http://schemas.microsoft.com/office/drawing/2014/main" id="{314793C2-7964-46F8-979E-A88B6D13DE9A}"/>
              </a:ext>
            </a:extLst>
          </p:cNvPr>
          <p:cNvSpPr/>
          <p:nvPr/>
        </p:nvSpPr>
        <p:spPr>
          <a:xfrm>
            <a:off x="-2180" y="0"/>
            <a:ext cx="10974980" cy="10972800"/>
          </a:xfrm>
          <a:prstGeom prst="rect">
            <a:avLst/>
          </a:prstGeom>
          <a:solidFill>
            <a:srgbClr val="FB9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MUSIC">
            <a:hlinkClick r:id="" action="ppaction://media"/>
            <a:extLst>
              <a:ext uri="{FF2B5EF4-FFF2-40B4-BE49-F238E27FC236}">
                <a16:creationId xmlns:a16="http://schemas.microsoft.com/office/drawing/2014/main" id="{78BADE39-76FE-4099-A1C4-43E6C2C108F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83561"/>
                  <p14:fade in="500" out="1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3111703" y="23050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29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1.80556E-6 L 0 -0.0458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31481E-7 3.24074E-6 L 2.31481E-7 0.02662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85185E-7 4.30556E-6 L -1.85185E-7 0.03052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22222E-6 4.62963E-7 L -0.02778 4.62963E-7 " pathEditMode="relative" rAng="0" ptsTypes="AA">
                                      <p:cBhvr>
                                        <p:cTn id="56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9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3" presetClass="pat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53704E-6 1.25E-6 L 0.22483 1.25E-6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41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6667E-6 -4.49074E-6 L -0.00029 0.0476 " pathEditMode="relative" rAng="0" ptsTypes="AA">
                                      <p:cBhvr>
                                        <p:cTn id="70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237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path" presetSubtype="0" decel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5.55556E-7 0 L -5.55556E-7 -0.05773 " pathEditMode="relative" rAng="0" ptsTypes="AA">
                                      <p:cBhvr>
                                        <p:cTn id="76" dur="3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94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path" presetSubtype="0" decel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38889E-6 -3.05556E-6 L 0.02633 -3.05556E-6 " pathEditMode="relative" rAng="0" ptsTypes="AA">
                                      <p:cBhvr>
                                        <p:cTn id="82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5" presetClass="path" presetSubtype="0" decel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38889E-6 -3.05556E-6 L 0.02633 -3.05556E-6 " pathEditMode="relative" rAng="0" ptsTypes="AA">
                                      <p:cBhvr>
                                        <p:cTn id="88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1.38889E-6 L -0.12269 -1.38889E-6 " pathEditMode="relative" rAng="0" ptsTypes="AA">
                                      <p:cBhvr>
                                        <p:cTn id="94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34" y="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5000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7" presetID="9" presetClass="emph" presetSubtype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9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" presetClass="entr" presetSubtype="8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26" fill="hold" display="0">
                  <p:stCondLst>
                    <p:cond delay="indefinite"/>
                  </p:stCondLst>
                </p:cTn>
                <p:tgtEl>
                  <p:spTgt spid="55"/>
                </p:tgtEl>
              </p:cMediaNode>
            </p:video>
            <p:audio>
              <p:cMediaNode vol="80000" numSld="999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6" grpId="0" animBg="1"/>
      <p:bldP spid="56" grpId="1" animBg="1"/>
      <p:bldP spid="4" grpId="0" animBg="1"/>
      <p:bldP spid="4" grpId="1" animBg="1"/>
      <p:bldP spid="6" grpId="0" animBg="1"/>
      <p:bldP spid="6" grpId="1" animBg="1"/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  <p:bldP spid="11" grpId="0"/>
      <p:bldP spid="11" grpId="1"/>
      <p:bldP spid="12" grpId="0"/>
      <p:bldP spid="12" grpId="1"/>
      <p:bldP spid="57" grpId="0"/>
      <p:bldP spid="58" grpId="0"/>
      <p:bldP spid="53" grpId="0" animBg="1"/>
      <p:bldP spid="53" grpId="1" animBg="1"/>
      <p:bldP spid="53" grpId="2" animBg="1"/>
      <p:bldP spid="53" grpId="3" animBg="1"/>
      <p:bldP spid="61" grpId="0"/>
      <p:bldP spid="62" grpId="0" animBg="1"/>
      <p:bldP spid="62" grpId="1" animBg="1"/>
      <p:bldP spid="62" grpId="2" animBg="1"/>
      <p:bldP spid="63" grpId="0"/>
      <p:bldP spid="63" grpId="1"/>
      <p:bldP spid="64" grpId="0" animBg="1"/>
      <p:bldP spid="65" grpId="0"/>
      <p:bldP spid="66" grpId="0" animBg="1"/>
      <p:bldP spid="68" grpId="0"/>
      <p:bldP spid="5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B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VIDEO PATTERN">
            <a:hlinkClick r:id="" action="ppaction://media"/>
            <a:extLst>
              <a:ext uri="{FF2B5EF4-FFF2-40B4-BE49-F238E27FC236}">
                <a16:creationId xmlns:a16="http://schemas.microsoft.com/office/drawing/2014/main" id="{B0BC9421-7878-4657-AF3C-C32BAB091AD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00" end="1.798606875E6"/>
                </p14:media>
              </p:ext>
            </p:extLst>
          </p:nvPr>
        </p:nvPicPr>
        <p:blipFill rotWithShape="1">
          <a:blip r:embed="rId4"/>
          <a:srcRect l="21849" r="21861"/>
          <a:stretch>
            <a:fillRect/>
          </a:stretch>
        </p:blipFill>
        <p:spPr>
          <a:xfrm>
            <a:off x="-2180" y="0"/>
            <a:ext cx="10974980" cy="10967270"/>
          </a:xfrm>
          <a:prstGeom prst="rect">
            <a:avLst/>
          </a:prstGeom>
        </p:spPr>
      </p:pic>
      <p:sp>
        <p:nvSpPr>
          <p:cNvPr id="56" name="-">
            <a:extLst>
              <a:ext uri="{FF2B5EF4-FFF2-40B4-BE49-F238E27FC236}">
                <a16:creationId xmlns:a16="http://schemas.microsoft.com/office/drawing/2014/main" id="{2DA9C069-85F8-4A82-9FEB-120329673F74}"/>
              </a:ext>
            </a:extLst>
          </p:cNvPr>
          <p:cNvSpPr/>
          <p:nvPr/>
        </p:nvSpPr>
        <p:spPr>
          <a:xfrm>
            <a:off x="5965674" y="3226891"/>
            <a:ext cx="11424332" cy="881854"/>
          </a:xfrm>
          <a:custGeom>
            <a:avLst/>
            <a:gdLst>
              <a:gd name="connsiteX0" fmla="*/ 10949686 w 11424332"/>
              <a:gd name="connsiteY0" fmla="*/ 0 h 881854"/>
              <a:gd name="connsiteX1" fmla="*/ 11424332 w 11424332"/>
              <a:gd name="connsiteY1" fmla="*/ 0 h 881854"/>
              <a:gd name="connsiteX2" fmla="*/ 11112226 w 11424332"/>
              <a:gd name="connsiteY2" fmla="*/ 881854 h 881854"/>
              <a:gd name="connsiteX3" fmla="*/ 10637580 w 11424332"/>
              <a:gd name="connsiteY3" fmla="*/ 881854 h 881854"/>
              <a:gd name="connsiteX4" fmla="*/ 10284838 w 11424332"/>
              <a:gd name="connsiteY4" fmla="*/ 0 h 881854"/>
              <a:gd name="connsiteX5" fmla="*/ 10759483 w 11424332"/>
              <a:gd name="connsiteY5" fmla="*/ 0 h 881854"/>
              <a:gd name="connsiteX6" fmla="*/ 10447376 w 11424332"/>
              <a:gd name="connsiteY6" fmla="*/ 881854 h 881854"/>
              <a:gd name="connsiteX7" fmla="*/ 9972731 w 11424332"/>
              <a:gd name="connsiteY7" fmla="*/ 881854 h 881854"/>
              <a:gd name="connsiteX8" fmla="*/ 9619990 w 11424332"/>
              <a:gd name="connsiteY8" fmla="*/ 0 h 881854"/>
              <a:gd name="connsiteX9" fmla="*/ 10094634 w 11424332"/>
              <a:gd name="connsiteY9" fmla="*/ 0 h 881854"/>
              <a:gd name="connsiteX10" fmla="*/ 9782527 w 11424332"/>
              <a:gd name="connsiteY10" fmla="*/ 881854 h 881854"/>
              <a:gd name="connsiteX11" fmla="*/ 9307882 w 11424332"/>
              <a:gd name="connsiteY11" fmla="*/ 881854 h 881854"/>
              <a:gd name="connsiteX12" fmla="*/ 8955141 w 11424332"/>
              <a:gd name="connsiteY12" fmla="*/ 0 h 881854"/>
              <a:gd name="connsiteX13" fmla="*/ 9429787 w 11424332"/>
              <a:gd name="connsiteY13" fmla="*/ 0 h 881854"/>
              <a:gd name="connsiteX14" fmla="*/ 9117679 w 11424332"/>
              <a:gd name="connsiteY14" fmla="*/ 881854 h 881854"/>
              <a:gd name="connsiteX15" fmla="*/ 8643034 w 11424332"/>
              <a:gd name="connsiteY15" fmla="*/ 881854 h 881854"/>
              <a:gd name="connsiteX16" fmla="*/ 8290292 w 11424332"/>
              <a:gd name="connsiteY16" fmla="*/ 0 h 881854"/>
              <a:gd name="connsiteX17" fmla="*/ 8764937 w 11424332"/>
              <a:gd name="connsiteY17" fmla="*/ 0 h 881854"/>
              <a:gd name="connsiteX18" fmla="*/ 8452830 w 11424332"/>
              <a:gd name="connsiteY18" fmla="*/ 881854 h 881854"/>
              <a:gd name="connsiteX19" fmla="*/ 7978185 w 11424332"/>
              <a:gd name="connsiteY19" fmla="*/ 881854 h 881854"/>
              <a:gd name="connsiteX20" fmla="*/ 7625443 w 11424332"/>
              <a:gd name="connsiteY20" fmla="*/ 0 h 881854"/>
              <a:gd name="connsiteX21" fmla="*/ 8100088 w 11424332"/>
              <a:gd name="connsiteY21" fmla="*/ 0 h 881854"/>
              <a:gd name="connsiteX22" fmla="*/ 7787981 w 11424332"/>
              <a:gd name="connsiteY22" fmla="*/ 881854 h 881854"/>
              <a:gd name="connsiteX23" fmla="*/ 7313336 w 11424332"/>
              <a:gd name="connsiteY23" fmla="*/ 881854 h 881854"/>
              <a:gd name="connsiteX24" fmla="*/ 6960595 w 11424332"/>
              <a:gd name="connsiteY24" fmla="*/ 0 h 881854"/>
              <a:gd name="connsiteX25" fmla="*/ 7435240 w 11424332"/>
              <a:gd name="connsiteY25" fmla="*/ 0 h 881854"/>
              <a:gd name="connsiteX26" fmla="*/ 7123133 w 11424332"/>
              <a:gd name="connsiteY26" fmla="*/ 881854 h 881854"/>
              <a:gd name="connsiteX27" fmla="*/ 6648488 w 11424332"/>
              <a:gd name="connsiteY27" fmla="*/ 881854 h 881854"/>
              <a:gd name="connsiteX28" fmla="*/ 6295746 w 11424332"/>
              <a:gd name="connsiteY28" fmla="*/ 0 h 881854"/>
              <a:gd name="connsiteX29" fmla="*/ 6770391 w 11424332"/>
              <a:gd name="connsiteY29" fmla="*/ 0 h 881854"/>
              <a:gd name="connsiteX30" fmla="*/ 6458284 w 11424332"/>
              <a:gd name="connsiteY30" fmla="*/ 881854 h 881854"/>
              <a:gd name="connsiteX31" fmla="*/ 5983639 w 11424332"/>
              <a:gd name="connsiteY31" fmla="*/ 881854 h 881854"/>
              <a:gd name="connsiteX32" fmla="*/ 5630897 w 11424332"/>
              <a:gd name="connsiteY32" fmla="*/ 0 h 881854"/>
              <a:gd name="connsiteX33" fmla="*/ 6105542 w 11424332"/>
              <a:gd name="connsiteY33" fmla="*/ 0 h 881854"/>
              <a:gd name="connsiteX34" fmla="*/ 5793435 w 11424332"/>
              <a:gd name="connsiteY34" fmla="*/ 881854 h 881854"/>
              <a:gd name="connsiteX35" fmla="*/ 5318790 w 11424332"/>
              <a:gd name="connsiteY35" fmla="*/ 881854 h 881854"/>
              <a:gd name="connsiteX36" fmla="*/ 4966049 w 11424332"/>
              <a:gd name="connsiteY36" fmla="*/ 0 h 881854"/>
              <a:gd name="connsiteX37" fmla="*/ 5440694 w 11424332"/>
              <a:gd name="connsiteY37" fmla="*/ 0 h 881854"/>
              <a:gd name="connsiteX38" fmla="*/ 5128587 w 11424332"/>
              <a:gd name="connsiteY38" fmla="*/ 881854 h 881854"/>
              <a:gd name="connsiteX39" fmla="*/ 4653942 w 11424332"/>
              <a:gd name="connsiteY39" fmla="*/ 881854 h 881854"/>
              <a:gd name="connsiteX40" fmla="*/ 4301200 w 11424332"/>
              <a:gd name="connsiteY40" fmla="*/ 0 h 881854"/>
              <a:gd name="connsiteX41" fmla="*/ 4775845 w 11424332"/>
              <a:gd name="connsiteY41" fmla="*/ 0 h 881854"/>
              <a:gd name="connsiteX42" fmla="*/ 4464170 w 11424332"/>
              <a:gd name="connsiteY42" fmla="*/ 881854 h 881854"/>
              <a:gd name="connsiteX43" fmla="*/ 3989093 w 11424332"/>
              <a:gd name="connsiteY43" fmla="*/ 881854 h 881854"/>
              <a:gd name="connsiteX44" fmla="*/ 3636351 w 11424332"/>
              <a:gd name="connsiteY44" fmla="*/ 0 h 881854"/>
              <a:gd name="connsiteX45" fmla="*/ 4110996 w 11424332"/>
              <a:gd name="connsiteY45" fmla="*/ 0 h 881854"/>
              <a:gd name="connsiteX46" fmla="*/ 3799321 w 11424332"/>
              <a:gd name="connsiteY46" fmla="*/ 881854 h 881854"/>
              <a:gd name="connsiteX47" fmla="*/ 3324244 w 11424332"/>
              <a:gd name="connsiteY47" fmla="*/ 881854 h 881854"/>
              <a:gd name="connsiteX48" fmla="*/ 2971502 w 11424332"/>
              <a:gd name="connsiteY48" fmla="*/ 0 h 881854"/>
              <a:gd name="connsiteX49" fmla="*/ 3446147 w 11424332"/>
              <a:gd name="connsiteY49" fmla="*/ 0 h 881854"/>
              <a:gd name="connsiteX50" fmla="*/ 3134472 w 11424332"/>
              <a:gd name="connsiteY50" fmla="*/ 881854 h 881854"/>
              <a:gd name="connsiteX51" fmla="*/ 2659395 w 11424332"/>
              <a:gd name="connsiteY51" fmla="*/ 881854 h 881854"/>
              <a:gd name="connsiteX52" fmla="*/ 2306654 w 11424332"/>
              <a:gd name="connsiteY52" fmla="*/ 0 h 881854"/>
              <a:gd name="connsiteX53" fmla="*/ 2781299 w 11424332"/>
              <a:gd name="connsiteY53" fmla="*/ 0 h 881854"/>
              <a:gd name="connsiteX54" fmla="*/ 2469624 w 11424332"/>
              <a:gd name="connsiteY54" fmla="*/ 881854 h 881854"/>
              <a:gd name="connsiteX55" fmla="*/ 1994547 w 11424332"/>
              <a:gd name="connsiteY55" fmla="*/ 881854 h 881854"/>
              <a:gd name="connsiteX56" fmla="*/ 1641805 w 11424332"/>
              <a:gd name="connsiteY56" fmla="*/ 0 h 881854"/>
              <a:gd name="connsiteX57" fmla="*/ 2116450 w 11424332"/>
              <a:gd name="connsiteY57" fmla="*/ 0 h 881854"/>
              <a:gd name="connsiteX58" fmla="*/ 1804775 w 11424332"/>
              <a:gd name="connsiteY58" fmla="*/ 881854 h 881854"/>
              <a:gd name="connsiteX59" fmla="*/ 1329698 w 11424332"/>
              <a:gd name="connsiteY59" fmla="*/ 881854 h 881854"/>
              <a:gd name="connsiteX60" fmla="*/ 976956 w 11424332"/>
              <a:gd name="connsiteY60" fmla="*/ 0 h 881854"/>
              <a:gd name="connsiteX61" fmla="*/ 1452033 w 11424332"/>
              <a:gd name="connsiteY61" fmla="*/ 0 h 881854"/>
              <a:gd name="connsiteX62" fmla="*/ 1139926 w 11424332"/>
              <a:gd name="connsiteY62" fmla="*/ 881854 h 881854"/>
              <a:gd name="connsiteX63" fmla="*/ 664849 w 11424332"/>
              <a:gd name="connsiteY63" fmla="*/ 881854 h 881854"/>
              <a:gd name="connsiteX64" fmla="*/ 312107 w 11424332"/>
              <a:gd name="connsiteY64" fmla="*/ 0 h 881854"/>
              <a:gd name="connsiteX65" fmla="*/ 787184 w 11424332"/>
              <a:gd name="connsiteY65" fmla="*/ 0 h 881854"/>
              <a:gd name="connsiteX66" fmla="*/ 475077 w 11424332"/>
              <a:gd name="connsiteY66" fmla="*/ 881854 h 881854"/>
              <a:gd name="connsiteX67" fmla="*/ 0 w 11424332"/>
              <a:gd name="connsiteY67" fmla="*/ 881854 h 88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1424332" h="881854">
                <a:moveTo>
                  <a:pt x="10949686" y="0"/>
                </a:moveTo>
                <a:lnTo>
                  <a:pt x="11424332" y="0"/>
                </a:lnTo>
                <a:lnTo>
                  <a:pt x="11112226" y="881854"/>
                </a:lnTo>
                <a:lnTo>
                  <a:pt x="10637580" y="881854"/>
                </a:lnTo>
                <a:close/>
                <a:moveTo>
                  <a:pt x="10284838" y="0"/>
                </a:moveTo>
                <a:lnTo>
                  <a:pt x="10759483" y="0"/>
                </a:lnTo>
                <a:lnTo>
                  <a:pt x="10447376" y="881854"/>
                </a:lnTo>
                <a:lnTo>
                  <a:pt x="9972731" y="881854"/>
                </a:lnTo>
                <a:close/>
                <a:moveTo>
                  <a:pt x="9619990" y="0"/>
                </a:moveTo>
                <a:lnTo>
                  <a:pt x="10094634" y="0"/>
                </a:lnTo>
                <a:lnTo>
                  <a:pt x="9782527" y="881854"/>
                </a:lnTo>
                <a:lnTo>
                  <a:pt x="9307882" y="881854"/>
                </a:lnTo>
                <a:close/>
                <a:moveTo>
                  <a:pt x="8955141" y="0"/>
                </a:moveTo>
                <a:lnTo>
                  <a:pt x="9429787" y="0"/>
                </a:lnTo>
                <a:lnTo>
                  <a:pt x="9117679" y="881854"/>
                </a:lnTo>
                <a:lnTo>
                  <a:pt x="8643034" y="881854"/>
                </a:lnTo>
                <a:close/>
                <a:moveTo>
                  <a:pt x="8290292" y="0"/>
                </a:moveTo>
                <a:lnTo>
                  <a:pt x="8764937" y="0"/>
                </a:lnTo>
                <a:lnTo>
                  <a:pt x="8452830" y="881854"/>
                </a:lnTo>
                <a:lnTo>
                  <a:pt x="7978185" y="881854"/>
                </a:lnTo>
                <a:close/>
                <a:moveTo>
                  <a:pt x="7625443" y="0"/>
                </a:moveTo>
                <a:lnTo>
                  <a:pt x="8100088" y="0"/>
                </a:lnTo>
                <a:lnTo>
                  <a:pt x="7787981" y="881854"/>
                </a:lnTo>
                <a:lnTo>
                  <a:pt x="7313336" y="881854"/>
                </a:lnTo>
                <a:close/>
                <a:moveTo>
                  <a:pt x="6960595" y="0"/>
                </a:moveTo>
                <a:lnTo>
                  <a:pt x="7435240" y="0"/>
                </a:lnTo>
                <a:lnTo>
                  <a:pt x="7123133" y="881854"/>
                </a:lnTo>
                <a:lnTo>
                  <a:pt x="6648488" y="881854"/>
                </a:lnTo>
                <a:close/>
                <a:moveTo>
                  <a:pt x="6295746" y="0"/>
                </a:moveTo>
                <a:lnTo>
                  <a:pt x="6770391" y="0"/>
                </a:lnTo>
                <a:lnTo>
                  <a:pt x="6458284" y="881854"/>
                </a:lnTo>
                <a:lnTo>
                  <a:pt x="5983639" y="881854"/>
                </a:lnTo>
                <a:close/>
                <a:moveTo>
                  <a:pt x="5630897" y="0"/>
                </a:moveTo>
                <a:lnTo>
                  <a:pt x="6105542" y="0"/>
                </a:lnTo>
                <a:lnTo>
                  <a:pt x="5793435" y="881854"/>
                </a:lnTo>
                <a:lnTo>
                  <a:pt x="5318790" y="881854"/>
                </a:lnTo>
                <a:close/>
                <a:moveTo>
                  <a:pt x="4966049" y="0"/>
                </a:moveTo>
                <a:lnTo>
                  <a:pt x="5440694" y="0"/>
                </a:lnTo>
                <a:lnTo>
                  <a:pt x="5128587" y="881854"/>
                </a:lnTo>
                <a:lnTo>
                  <a:pt x="4653942" y="881854"/>
                </a:lnTo>
                <a:close/>
                <a:moveTo>
                  <a:pt x="4301200" y="0"/>
                </a:moveTo>
                <a:lnTo>
                  <a:pt x="4775845" y="0"/>
                </a:lnTo>
                <a:lnTo>
                  <a:pt x="4464170" y="881854"/>
                </a:lnTo>
                <a:lnTo>
                  <a:pt x="3989093" y="881854"/>
                </a:lnTo>
                <a:close/>
                <a:moveTo>
                  <a:pt x="3636351" y="0"/>
                </a:moveTo>
                <a:lnTo>
                  <a:pt x="4110996" y="0"/>
                </a:lnTo>
                <a:lnTo>
                  <a:pt x="3799321" y="881854"/>
                </a:lnTo>
                <a:lnTo>
                  <a:pt x="3324244" y="881854"/>
                </a:lnTo>
                <a:close/>
                <a:moveTo>
                  <a:pt x="2971502" y="0"/>
                </a:moveTo>
                <a:lnTo>
                  <a:pt x="3446147" y="0"/>
                </a:lnTo>
                <a:lnTo>
                  <a:pt x="3134472" y="881854"/>
                </a:lnTo>
                <a:lnTo>
                  <a:pt x="2659395" y="881854"/>
                </a:lnTo>
                <a:close/>
                <a:moveTo>
                  <a:pt x="2306654" y="0"/>
                </a:moveTo>
                <a:lnTo>
                  <a:pt x="2781299" y="0"/>
                </a:lnTo>
                <a:lnTo>
                  <a:pt x="2469624" y="881854"/>
                </a:lnTo>
                <a:lnTo>
                  <a:pt x="1994547" y="881854"/>
                </a:lnTo>
                <a:close/>
                <a:moveTo>
                  <a:pt x="1641805" y="0"/>
                </a:moveTo>
                <a:lnTo>
                  <a:pt x="2116450" y="0"/>
                </a:lnTo>
                <a:lnTo>
                  <a:pt x="1804775" y="881854"/>
                </a:lnTo>
                <a:lnTo>
                  <a:pt x="1329698" y="881854"/>
                </a:lnTo>
                <a:close/>
                <a:moveTo>
                  <a:pt x="976956" y="0"/>
                </a:moveTo>
                <a:lnTo>
                  <a:pt x="1452033" y="0"/>
                </a:lnTo>
                <a:lnTo>
                  <a:pt x="1139926" y="881854"/>
                </a:lnTo>
                <a:lnTo>
                  <a:pt x="664849" y="881854"/>
                </a:lnTo>
                <a:close/>
                <a:moveTo>
                  <a:pt x="312107" y="0"/>
                </a:moveTo>
                <a:lnTo>
                  <a:pt x="787184" y="0"/>
                </a:lnTo>
                <a:lnTo>
                  <a:pt x="475077" y="881854"/>
                </a:lnTo>
                <a:lnTo>
                  <a:pt x="0" y="881854"/>
                </a:lnTo>
                <a:close/>
              </a:path>
            </a:pathLst>
          </a:custGeom>
          <a:solidFill>
            <a:srgbClr val="FB991C"/>
          </a:solidFill>
          <a:ln w="43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406AD14B-7A50-4EE5-82EB-B6239576AB3E}"/>
              </a:ext>
            </a:extLst>
          </p:cNvPr>
          <p:cNvSpPr/>
          <p:nvPr/>
        </p:nvSpPr>
        <p:spPr>
          <a:xfrm>
            <a:off x="1010092" y="-963190"/>
            <a:ext cx="609600" cy="5067300"/>
          </a:xfrm>
          <a:prstGeom prst="rect">
            <a:avLst/>
          </a:prstGeom>
          <a:solidFill>
            <a:srgbClr val="FB9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A2C1F3EC-951C-4658-B484-DA246F9DFED6}"/>
              </a:ext>
            </a:extLst>
          </p:cNvPr>
          <p:cNvSpPr/>
          <p:nvPr/>
        </p:nvSpPr>
        <p:spPr>
          <a:xfrm>
            <a:off x="1466850" y="2305049"/>
            <a:ext cx="5372100" cy="8034603"/>
          </a:xfrm>
          <a:prstGeom prst="rect">
            <a:avLst/>
          </a:prstGeom>
          <a:blipFill>
            <a:blip r:embed="rId5"/>
            <a:srcRect/>
            <a:stretch>
              <a:fillRect l="-27303" t="-18179" r="-2" b="-9498"/>
            </a:stretch>
          </a:blipFill>
          <a:ln w="50800">
            <a:solidFill>
              <a:srgbClr val="FBF3F1"/>
            </a:solidFill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7E35C629-B298-4821-9326-36D4F0C84512}"/>
              </a:ext>
            </a:extLst>
          </p:cNvPr>
          <p:cNvSpPr/>
          <p:nvPr/>
        </p:nvSpPr>
        <p:spPr>
          <a:xfrm>
            <a:off x="-876300" y="6515100"/>
            <a:ext cx="3333750" cy="36195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49462B27-66EC-4E9B-95CD-915439395C82}"/>
              </a:ext>
            </a:extLst>
          </p:cNvPr>
          <p:cNvSpPr/>
          <p:nvPr/>
        </p:nvSpPr>
        <p:spPr>
          <a:xfrm>
            <a:off x="-876300" y="7196137"/>
            <a:ext cx="3333750" cy="36195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233B5A5D-8C74-4350-A05D-058404F55D0C}"/>
              </a:ext>
            </a:extLst>
          </p:cNvPr>
          <p:cNvSpPr/>
          <p:nvPr/>
        </p:nvSpPr>
        <p:spPr>
          <a:xfrm>
            <a:off x="1847850" y="9970294"/>
            <a:ext cx="609600" cy="2005012"/>
          </a:xfrm>
          <a:prstGeom prst="rect">
            <a:avLst/>
          </a:prstGeom>
          <a:solidFill>
            <a:srgbClr val="FB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03C0DC-75CB-4E5D-896E-3CA7D838DDB0}"/>
              </a:ext>
            </a:extLst>
          </p:cNvPr>
          <p:cNvSpPr txBox="1"/>
          <p:nvPr/>
        </p:nvSpPr>
        <p:spPr>
          <a:xfrm>
            <a:off x="4378565" y="114338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</a:t>
            </a:r>
            <a:r>
              <a:rPr lang="en-US" sz="2800" dirty="0">
                <a:solidFill>
                  <a:srgbClr val="FB991C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LOGO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1372FE-FB0C-4DF9-8B50-62597EC90466}"/>
              </a:ext>
            </a:extLst>
          </p:cNvPr>
          <p:cNvSpPr txBox="1"/>
          <p:nvPr/>
        </p:nvSpPr>
        <p:spPr>
          <a:xfrm>
            <a:off x="6560622" y="10492281"/>
            <a:ext cx="41729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spc="8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WWW.YOURDOMAIN.COM</a:t>
            </a:r>
          </a:p>
        </p:txBody>
      </p:sp>
      <p:grpSp>
        <p:nvGrpSpPr>
          <p:cNvPr id="13" name="-">
            <a:extLst>
              <a:ext uri="{FF2B5EF4-FFF2-40B4-BE49-F238E27FC236}">
                <a16:creationId xmlns:a16="http://schemas.microsoft.com/office/drawing/2014/main" id="{07F271AC-A8E6-4178-83E3-9ECBEE0B05D3}"/>
              </a:ext>
            </a:extLst>
          </p:cNvPr>
          <p:cNvGrpSpPr/>
          <p:nvPr/>
        </p:nvGrpSpPr>
        <p:grpSpPr>
          <a:xfrm>
            <a:off x="10231926" y="1007487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4" name="-">
              <a:extLst>
                <a:ext uri="{FF2B5EF4-FFF2-40B4-BE49-F238E27FC236}">
                  <a16:creationId xmlns:a16="http://schemas.microsoft.com/office/drawing/2014/main" id="{6563C842-15CB-4601-88B1-FC773FCF9CA5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5" name="-">
              <a:extLst>
                <a:ext uri="{FF2B5EF4-FFF2-40B4-BE49-F238E27FC236}">
                  <a16:creationId xmlns:a16="http://schemas.microsoft.com/office/drawing/2014/main" id="{12224245-BF08-46C4-A1E7-62125C68CB54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6" name="-">
            <a:extLst>
              <a:ext uri="{FF2B5EF4-FFF2-40B4-BE49-F238E27FC236}">
                <a16:creationId xmlns:a16="http://schemas.microsoft.com/office/drawing/2014/main" id="{631B3238-5ACB-4AE3-8E6F-1C7371619428}"/>
              </a:ext>
            </a:extLst>
          </p:cNvPr>
          <p:cNvGrpSpPr/>
          <p:nvPr/>
        </p:nvGrpSpPr>
        <p:grpSpPr>
          <a:xfrm>
            <a:off x="9738691" y="1007487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7" name="-">
              <a:extLst>
                <a:ext uri="{FF2B5EF4-FFF2-40B4-BE49-F238E27FC236}">
                  <a16:creationId xmlns:a16="http://schemas.microsoft.com/office/drawing/2014/main" id="{7EBF55FC-B983-4510-BB34-8BD84A0909BF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8" name="Graphic 1069">
              <a:extLst>
                <a:ext uri="{FF2B5EF4-FFF2-40B4-BE49-F238E27FC236}">
                  <a16:creationId xmlns:a16="http://schemas.microsoft.com/office/drawing/2014/main" id="{8B5F673A-0C77-4851-A34B-41C9B64B9101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9" name="-">
                <a:extLst>
                  <a:ext uri="{FF2B5EF4-FFF2-40B4-BE49-F238E27FC236}">
                    <a16:creationId xmlns:a16="http://schemas.microsoft.com/office/drawing/2014/main" id="{71CCE89D-24D9-4E8A-A801-C37F4301A093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75CAC147-D356-4B62-8D93-F208226F8C14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FAABFF52-1AC6-4DE5-9074-1CC7B07825D7}"/>
              </a:ext>
            </a:extLst>
          </p:cNvPr>
          <p:cNvGrpSpPr/>
          <p:nvPr/>
        </p:nvGrpSpPr>
        <p:grpSpPr>
          <a:xfrm>
            <a:off x="9250180" y="1007612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8659D45E-14F5-4382-961E-0DC5219BD1C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3" name="-">
              <a:extLst>
                <a:ext uri="{FF2B5EF4-FFF2-40B4-BE49-F238E27FC236}">
                  <a16:creationId xmlns:a16="http://schemas.microsoft.com/office/drawing/2014/main" id="{4254181F-1C19-460C-A00D-27D57B7CD87D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ABCACA1A-9C30-4669-9855-3BF1818AD04A}"/>
              </a:ext>
            </a:extLst>
          </p:cNvPr>
          <p:cNvSpPr txBox="1"/>
          <p:nvPr/>
        </p:nvSpPr>
        <p:spPr>
          <a:xfrm>
            <a:off x="6856291" y="2941451"/>
            <a:ext cx="21547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NOW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EEC8146-91C7-48D1-9E9C-9C752479817A}"/>
              </a:ext>
            </a:extLst>
          </p:cNvPr>
          <p:cNvSpPr txBox="1"/>
          <p:nvPr/>
        </p:nvSpPr>
        <p:spPr>
          <a:xfrm>
            <a:off x="4898947" y="1877988"/>
            <a:ext cx="49151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FB991C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GRAB IT</a:t>
            </a:r>
          </a:p>
        </p:txBody>
      </p:sp>
      <p:sp>
        <p:nvSpPr>
          <p:cNvPr id="53" name="-">
            <a:extLst>
              <a:ext uri="{FF2B5EF4-FFF2-40B4-BE49-F238E27FC236}">
                <a16:creationId xmlns:a16="http://schemas.microsoft.com/office/drawing/2014/main" id="{E568A47A-2F52-4A58-B642-2B7B7145D2E7}"/>
              </a:ext>
            </a:extLst>
          </p:cNvPr>
          <p:cNvSpPr/>
          <p:nvPr/>
        </p:nvSpPr>
        <p:spPr>
          <a:xfrm>
            <a:off x="5397500" y="4572000"/>
            <a:ext cx="4934618" cy="4830340"/>
          </a:xfrm>
          <a:prstGeom prst="rect">
            <a:avLst/>
          </a:prstGeom>
          <a:solidFill>
            <a:srgbClr val="1C7690"/>
          </a:solidFill>
          <a:ln>
            <a:noFill/>
          </a:ln>
          <a:effectLst>
            <a:outerShdw blurRad="127000" dist="38100" dir="8100000" sx="101000" sy="10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80E9873-2CAD-4E75-9575-7FAE0C056738}"/>
              </a:ext>
            </a:extLst>
          </p:cNvPr>
          <p:cNvSpPr txBox="1"/>
          <p:nvPr/>
        </p:nvSpPr>
        <p:spPr>
          <a:xfrm>
            <a:off x="5509250" y="4819288"/>
            <a:ext cx="46651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a tempus. Sed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rhoncus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dignissim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mattis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eget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egestas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accumsan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62" name="-">
            <a:extLst>
              <a:ext uri="{FF2B5EF4-FFF2-40B4-BE49-F238E27FC236}">
                <a16:creationId xmlns:a16="http://schemas.microsoft.com/office/drawing/2014/main" id="{B1B3C270-A981-4236-B51E-7A5234079169}"/>
              </a:ext>
            </a:extLst>
          </p:cNvPr>
          <p:cNvSpPr/>
          <p:nvPr/>
        </p:nvSpPr>
        <p:spPr>
          <a:xfrm>
            <a:off x="8198901" y="7250379"/>
            <a:ext cx="2397288" cy="486424"/>
          </a:xfrm>
          <a:prstGeom prst="roundRect">
            <a:avLst>
              <a:gd name="adj" fmla="val 0"/>
            </a:avLst>
          </a:prstGeom>
          <a:solidFill>
            <a:srgbClr val="FBF3F1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75AD37D-3D4C-4EB9-BAD0-65E98FD092BE}"/>
              </a:ext>
            </a:extLst>
          </p:cNvPr>
          <p:cNvSpPr txBox="1"/>
          <p:nvPr/>
        </p:nvSpPr>
        <p:spPr>
          <a:xfrm>
            <a:off x="8364922" y="7290970"/>
            <a:ext cx="20810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rgbClr val="1C769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LINK ON BIO</a:t>
            </a:r>
          </a:p>
        </p:txBody>
      </p:sp>
      <p:sp>
        <p:nvSpPr>
          <p:cNvPr id="64" name="-">
            <a:extLst>
              <a:ext uri="{FF2B5EF4-FFF2-40B4-BE49-F238E27FC236}">
                <a16:creationId xmlns:a16="http://schemas.microsoft.com/office/drawing/2014/main" id="{BFC42D69-6EF0-4CB3-9F79-D363BEBA31D9}"/>
              </a:ext>
            </a:extLst>
          </p:cNvPr>
          <p:cNvSpPr/>
          <p:nvPr/>
        </p:nvSpPr>
        <p:spPr>
          <a:xfrm>
            <a:off x="6271620" y="8542697"/>
            <a:ext cx="6037324" cy="486424"/>
          </a:xfrm>
          <a:prstGeom prst="roundRect">
            <a:avLst>
              <a:gd name="adj" fmla="val 0"/>
            </a:avLst>
          </a:prstGeom>
          <a:solidFill>
            <a:srgbClr val="FB991C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644F9E5-2795-4E77-81CC-800AA7BF715F}"/>
              </a:ext>
            </a:extLst>
          </p:cNvPr>
          <p:cNvSpPr txBox="1"/>
          <p:nvPr/>
        </p:nvSpPr>
        <p:spPr>
          <a:xfrm>
            <a:off x="6354801" y="8621388"/>
            <a:ext cx="4208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3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LOREM IPSUM DOLOR SIT AMET.</a:t>
            </a:r>
          </a:p>
        </p:txBody>
      </p:sp>
      <p:sp>
        <p:nvSpPr>
          <p:cNvPr id="66" name="-">
            <a:extLst>
              <a:ext uri="{FF2B5EF4-FFF2-40B4-BE49-F238E27FC236}">
                <a16:creationId xmlns:a16="http://schemas.microsoft.com/office/drawing/2014/main" id="{7295AC80-36CC-4E06-9F71-DB78F51CB6F7}"/>
              </a:ext>
            </a:extLst>
          </p:cNvPr>
          <p:cNvSpPr/>
          <p:nvPr/>
        </p:nvSpPr>
        <p:spPr>
          <a:xfrm>
            <a:off x="6271620" y="9144496"/>
            <a:ext cx="6037324" cy="486424"/>
          </a:xfrm>
          <a:prstGeom prst="roundRect">
            <a:avLst>
              <a:gd name="adj" fmla="val 0"/>
            </a:avLst>
          </a:prstGeom>
          <a:solidFill>
            <a:srgbClr val="FB991C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FB7E71F-7B27-4655-86C2-1A837975C6BB}"/>
              </a:ext>
            </a:extLst>
          </p:cNvPr>
          <p:cNvSpPr txBox="1"/>
          <p:nvPr/>
        </p:nvSpPr>
        <p:spPr>
          <a:xfrm>
            <a:off x="6354801" y="9209460"/>
            <a:ext cx="4208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3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LOREM IPSUM DOLOR SIT AMET.</a:t>
            </a:r>
          </a:p>
        </p:txBody>
      </p:sp>
      <p:sp>
        <p:nvSpPr>
          <p:cNvPr id="59" name="TRANSITION">
            <a:extLst>
              <a:ext uri="{FF2B5EF4-FFF2-40B4-BE49-F238E27FC236}">
                <a16:creationId xmlns:a16="http://schemas.microsoft.com/office/drawing/2014/main" id="{314793C2-7964-46F8-979E-A88B6D13DE9A}"/>
              </a:ext>
            </a:extLst>
          </p:cNvPr>
          <p:cNvSpPr/>
          <p:nvPr/>
        </p:nvSpPr>
        <p:spPr>
          <a:xfrm>
            <a:off x="-2180" y="0"/>
            <a:ext cx="10974980" cy="10972800"/>
          </a:xfrm>
          <a:prstGeom prst="rect">
            <a:avLst/>
          </a:prstGeom>
          <a:solidFill>
            <a:srgbClr val="FB9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RANSITION">
            <a:extLst>
              <a:ext uri="{FF2B5EF4-FFF2-40B4-BE49-F238E27FC236}">
                <a16:creationId xmlns:a16="http://schemas.microsoft.com/office/drawing/2014/main" id="{15D55A39-9EE8-404E-A4D5-E3BDDFC9ACDC}"/>
              </a:ext>
            </a:extLst>
          </p:cNvPr>
          <p:cNvSpPr/>
          <p:nvPr/>
        </p:nvSpPr>
        <p:spPr>
          <a:xfrm>
            <a:off x="-1090" y="0"/>
            <a:ext cx="10974980" cy="1097280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78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fade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1.80556E-6 L 0 -0.0458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31481E-7 3.24074E-6 L 2.31481E-7 0.02662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85185E-7 4.30556E-6 L -1.85185E-7 0.03052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22222E-6 4.62963E-7 L -0.02778 4.62963E-7 " pathEditMode="relative" rAng="0" ptsTypes="AA">
                                      <p:cBhvr>
                                        <p:cTn id="56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9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3" presetClass="pat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53704E-6 1.25E-6 L 0.22483 1.25E-6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41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6667E-6 -4.49074E-6 L -0.00029 0.0476 " pathEditMode="relative" rAng="0" ptsTypes="AA">
                                      <p:cBhvr>
                                        <p:cTn id="70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237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path" presetSubtype="0" decel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5.55556E-7 0 L -5.55556E-7 -0.05773 " pathEditMode="relative" rAng="0" ptsTypes="AA">
                                      <p:cBhvr>
                                        <p:cTn id="76" dur="3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94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path" presetSubtype="0" decel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38889E-6 -3.05556E-6 L 0.02633 -3.05556E-6 " pathEditMode="relative" rAng="0" ptsTypes="AA">
                                      <p:cBhvr>
                                        <p:cTn id="82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5" presetClass="path" presetSubtype="0" decel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38889E-6 -3.05556E-6 L 0.02633 -3.05556E-6 " pathEditMode="relative" rAng="0" ptsTypes="AA">
                                      <p:cBhvr>
                                        <p:cTn id="88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1.38889E-6 L -0.12269 -1.38889E-6 " pathEditMode="relative" rAng="0" ptsTypes="AA">
                                      <p:cBhvr>
                                        <p:cTn id="94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34" y="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5000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7" presetID="9" presetClass="emph" presetSubtype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9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" presetClass="entr" presetSubtype="8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xit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28" fill="hold" display="0">
                  <p:stCondLst>
                    <p:cond delay="indefinite"/>
                  </p:stCondLst>
                </p:cTn>
                <p:tgtEl>
                  <p:spTgt spid="55"/>
                </p:tgtEl>
              </p:cMediaNode>
            </p:video>
          </p:childTnLst>
        </p:cTn>
      </p:par>
    </p:tnLst>
    <p:bldLst>
      <p:bldP spid="56" grpId="0" animBg="1"/>
      <p:bldP spid="56" grpId="1" animBg="1"/>
      <p:bldP spid="4" grpId="0" animBg="1"/>
      <p:bldP spid="4" grpId="1" animBg="1"/>
      <p:bldP spid="6" grpId="0" animBg="1"/>
      <p:bldP spid="6" grpId="1" animBg="1"/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  <p:bldP spid="11" grpId="0"/>
      <p:bldP spid="11" grpId="1"/>
      <p:bldP spid="12" grpId="0"/>
      <p:bldP spid="12" grpId="1"/>
      <p:bldP spid="57" grpId="0"/>
      <p:bldP spid="58" grpId="0"/>
      <p:bldP spid="53" grpId="0" animBg="1"/>
      <p:bldP spid="53" grpId="1" animBg="1"/>
      <p:bldP spid="53" grpId="2" animBg="1"/>
      <p:bldP spid="53" grpId="3" animBg="1"/>
      <p:bldP spid="61" grpId="0"/>
      <p:bldP spid="62" grpId="0" animBg="1"/>
      <p:bldP spid="62" grpId="1" animBg="1"/>
      <p:bldP spid="62" grpId="2" animBg="1"/>
      <p:bldP spid="63" grpId="0"/>
      <p:bldP spid="63" grpId="1"/>
      <p:bldP spid="64" grpId="0" animBg="1"/>
      <p:bldP spid="65" grpId="0"/>
      <p:bldP spid="66" grpId="0" animBg="1"/>
      <p:bldP spid="68" grpId="0"/>
      <p:bldP spid="59" grpId="0" animBg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B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IDEO PATTERN">
            <a:hlinkClick r:id="" action="ppaction://media"/>
            <a:extLst>
              <a:ext uri="{FF2B5EF4-FFF2-40B4-BE49-F238E27FC236}">
                <a16:creationId xmlns:a16="http://schemas.microsoft.com/office/drawing/2014/main" id="{37C8F1D8-317C-4FA7-B620-DB2ED96F926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00" end="1.798606875E6"/>
                </p14:media>
              </p:ext>
            </p:extLst>
          </p:nvPr>
        </p:nvPicPr>
        <p:blipFill rotWithShape="1">
          <a:blip r:embed="rId4"/>
          <a:srcRect l="21849" r="21861"/>
          <a:stretch>
            <a:fillRect/>
          </a:stretch>
        </p:blipFill>
        <p:spPr>
          <a:xfrm rot="5400000">
            <a:off x="-2180" y="0"/>
            <a:ext cx="10974980" cy="10967270"/>
          </a:xfrm>
          <a:prstGeom prst="rect">
            <a:avLst/>
          </a:prstGeom>
        </p:spPr>
      </p:pic>
      <p:sp>
        <p:nvSpPr>
          <p:cNvPr id="5" name="-">
            <a:extLst>
              <a:ext uri="{FF2B5EF4-FFF2-40B4-BE49-F238E27FC236}">
                <a16:creationId xmlns:a16="http://schemas.microsoft.com/office/drawing/2014/main" id="{DEAA02BA-FAA2-4F11-8C4F-B7DE7D7E4710}"/>
              </a:ext>
            </a:extLst>
          </p:cNvPr>
          <p:cNvSpPr/>
          <p:nvPr/>
        </p:nvSpPr>
        <p:spPr>
          <a:xfrm>
            <a:off x="-319510" y="-221602"/>
            <a:ext cx="14887377" cy="1149169"/>
          </a:xfrm>
          <a:custGeom>
            <a:avLst/>
            <a:gdLst>
              <a:gd name="connsiteX0" fmla="*/ 10949686 w 11424332"/>
              <a:gd name="connsiteY0" fmla="*/ 0 h 881854"/>
              <a:gd name="connsiteX1" fmla="*/ 11424332 w 11424332"/>
              <a:gd name="connsiteY1" fmla="*/ 0 h 881854"/>
              <a:gd name="connsiteX2" fmla="*/ 11112226 w 11424332"/>
              <a:gd name="connsiteY2" fmla="*/ 881854 h 881854"/>
              <a:gd name="connsiteX3" fmla="*/ 10637580 w 11424332"/>
              <a:gd name="connsiteY3" fmla="*/ 881854 h 881854"/>
              <a:gd name="connsiteX4" fmla="*/ 10284838 w 11424332"/>
              <a:gd name="connsiteY4" fmla="*/ 0 h 881854"/>
              <a:gd name="connsiteX5" fmla="*/ 10759483 w 11424332"/>
              <a:gd name="connsiteY5" fmla="*/ 0 h 881854"/>
              <a:gd name="connsiteX6" fmla="*/ 10447376 w 11424332"/>
              <a:gd name="connsiteY6" fmla="*/ 881854 h 881854"/>
              <a:gd name="connsiteX7" fmla="*/ 9972731 w 11424332"/>
              <a:gd name="connsiteY7" fmla="*/ 881854 h 881854"/>
              <a:gd name="connsiteX8" fmla="*/ 9619990 w 11424332"/>
              <a:gd name="connsiteY8" fmla="*/ 0 h 881854"/>
              <a:gd name="connsiteX9" fmla="*/ 10094634 w 11424332"/>
              <a:gd name="connsiteY9" fmla="*/ 0 h 881854"/>
              <a:gd name="connsiteX10" fmla="*/ 9782527 w 11424332"/>
              <a:gd name="connsiteY10" fmla="*/ 881854 h 881854"/>
              <a:gd name="connsiteX11" fmla="*/ 9307882 w 11424332"/>
              <a:gd name="connsiteY11" fmla="*/ 881854 h 881854"/>
              <a:gd name="connsiteX12" fmla="*/ 8955141 w 11424332"/>
              <a:gd name="connsiteY12" fmla="*/ 0 h 881854"/>
              <a:gd name="connsiteX13" fmla="*/ 9429787 w 11424332"/>
              <a:gd name="connsiteY13" fmla="*/ 0 h 881854"/>
              <a:gd name="connsiteX14" fmla="*/ 9117679 w 11424332"/>
              <a:gd name="connsiteY14" fmla="*/ 881854 h 881854"/>
              <a:gd name="connsiteX15" fmla="*/ 8643034 w 11424332"/>
              <a:gd name="connsiteY15" fmla="*/ 881854 h 881854"/>
              <a:gd name="connsiteX16" fmla="*/ 8290292 w 11424332"/>
              <a:gd name="connsiteY16" fmla="*/ 0 h 881854"/>
              <a:gd name="connsiteX17" fmla="*/ 8764937 w 11424332"/>
              <a:gd name="connsiteY17" fmla="*/ 0 h 881854"/>
              <a:gd name="connsiteX18" fmla="*/ 8452830 w 11424332"/>
              <a:gd name="connsiteY18" fmla="*/ 881854 h 881854"/>
              <a:gd name="connsiteX19" fmla="*/ 7978185 w 11424332"/>
              <a:gd name="connsiteY19" fmla="*/ 881854 h 881854"/>
              <a:gd name="connsiteX20" fmla="*/ 7625443 w 11424332"/>
              <a:gd name="connsiteY20" fmla="*/ 0 h 881854"/>
              <a:gd name="connsiteX21" fmla="*/ 8100088 w 11424332"/>
              <a:gd name="connsiteY21" fmla="*/ 0 h 881854"/>
              <a:gd name="connsiteX22" fmla="*/ 7787981 w 11424332"/>
              <a:gd name="connsiteY22" fmla="*/ 881854 h 881854"/>
              <a:gd name="connsiteX23" fmla="*/ 7313336 w 11424332"/>
              <a:gd name="connsiteY23" fmla="*/ 881854 h 881854"/>
              <a:gd name="connsiteX24" fmla="*/ 6960595 w 11424332"/>
              <a:gd name="connsiteY24" fmla="*/ 0 h 881854"/>
              <a:gd name="connsiteX25" fmla="*/ 7435240 w 11424332"/>
              <a:gd name="connsiteY25" fmla="*/ 0 h 881854"/>
              <a:gd name="connsiteX26" fmla="*/ 7123133 w 11424332"/>
              <a:gd name="connsiteY26" fmla="*/ 881854 h 881854"/>
              <a:gd name="connsiteX27" fmla="*/ 6648488 w 11424332"/>
              <a:gd name="connsiteY27" fmla="*/ 881854 h 881854"/>
              <a:gd name="connsiteX28" fmla="*/ 6295746 w 11424332"/>
              <a:gd name="connsiteY28" fmla="*/ 0 h 881854"/>
              <a:gd name="connsiteX29" fmla="*/ 6770391 w 11424332"/>
              <a:gd name="connsiteY29" fmla="*/ 0 h 881854"/>
              <a:gd name="connsiteX30" fmla="*/ 6458284 w 11424332"/>
              <a:gd name="connsiteY30" fmla="*/ 881854 h 881854"/>
              <a:gd name="connsiteX31" fmla="*/ 5983639 w 11424332"/>
              <a:gd name="connsiteY31" fmla="*/ 881854 h 881854"/>
              <a:gd name="connsiteX32" fmla="*/ 5630897 w 11424332"/>
              <a:gd name="connsiteY32" fmla="*/ 0 h 881854"/>
              <a:gd name="connsiteX33" fmla="*/ 6105542 w 11424332"/>
              <a:gd name="connsiteY33" fmla="*/ 0 h 881854"/>
              <a:gd name="connsiteX34" fmla="*/ 5793435 w 11424332"/>
              <a:gd name="connsiteY34" fmla="*/ 881854 h 881854"/>
              <a:gd name="connsiteX35" fmla="*/ 5318790 w 11424332"/>
              <a:gd name="connsiteY35" fmla="*/ 881854 h 881854"/>
              <a:gd name="connsiteX36" fmla="*/ 4966049 w 11424332"/>
              <a:gd name="connsiteY36" fmla="*/ 0 h 881854"/>
              <a:gd name="connsiteX37" fmla="*/ 5440694 w 11424332"/>
              <a:gd name="connsiteY37" fmla="*/ 0 h 881854"/>
              <a:gd name="connsiteX38" fmla="*/ 5128587 w 11424332"/>
              <a:gd name="connsiteY38" fmla="*/ 881854 h 881854"/>
              <a:gd name="connsiteX39" fmla="*/ 4653942 w 11424332"/>
              <a:gd name="connsiteY39" fmla="*/ 881854 h 881854"/>
              <a:gd name="connsiteX40" fmla="*/ 4301200 w 11424332"/>
              <a:gd name="connsiteY40" fmla="*/ 0 h 881854"/>
              <a:gd name="connsiteX41" fmla="*/ 4775845 w 11424332"/>
              <a:gd name="connsiteY41" fmla="*/ 0 h 881854"/>
              <a:gd name="connsiteX42" fmla="*/ 4464170 w 11424332"/>
              <a:gd name="connsiteY42" fmla="*/ 881854 h 881854"/>
              <a:gd name="connsiteX43" fmla="*/ 3989093 w 11424332"/>
              <a:gd name="connsiteY43" fmla="*/ 881854 h 881854"/>
              <a:gd name="connsiteX44" fmla="*/ 3636351 w 11424332"/>
              <a:gd name="connsiteY44" fmla="*/ 0 h 881854"/>
              <a:gd name="connsiteX45" fmla="*/ 4110996 w 11424332"/>
              <a:gd name="connsiteY45" fmla="*/ 0 h 881854"/>
              <a:gd name="connsiteX46" fmla="*/ 3799321 w 11424332"/>
              <a:gd name="connsiteY46" fmla="*/ 881854 h 881854"/>
              <a:gd name="connsiteX47" fmla="*/ 3324244 w 11424332"/>
              <a:gd name="connsiteY47" fmla="*/ 881854 h 881854"/>
              <a:gd name="connsiteX48" fmla="*/ 2971502 w 11424332"/>
              <a:gd name="connsiteY48" fmla="*/ 0 h 881854"/>
              <a:gd name="connsiteX49" fmla="*/ 3446147 w 11424332"/>
              <a:gd name="connsiteY49" fmla="*/ 0 h 881854"/>
              <a:gd name="connsiteX50" fmla="*/ 3134472 w 11424332"/>
              <a:gd name="connsiteY50" fmla="*/ 881854 h 881854"/>
              <a:gd name="connsiteX51" fmla="*/ 2659395 w 11424332"/>
              <a:gd name="connsiteY51" fmla="*/ 881854 h 881854"/>
              <a:gd name="connsiteX52" fmla="*/ 2306654 w 11424332"/>
              <a:gd name="connsiteY52" fmla="*/ 0 h 881854"/>
              <a:gd name="connsiteX53" fmla="*/ 2781299 w 11424332"/>
              <a:gd name="connsiteY53" fmla="*/ 0 h 881854"/>
              <a:gd name="connsiteX54" fmla="*/ 2469624 w 11424332"/>
              <a:gd name="connsiteY54" fmla="*/ 881854 h 881854"/>
              <a:gd name="connsiteX55" fmla="*/ 1994547 w 11424332"/>
              <a:gd name="connsiteY55" fmla="*/ 881854 h 881854"/>
              <a:gd name="connsiteX56" fmla="*/ 1641805 w 11424332"/>
              <a:gd name="connsiteY56" fmla="*/ 0 h 881854"/>
              <a:gd name="connsiteX57" fmla="*/ 2116450 w 11424332"/>
              <a:gd name="connsiteY57" fmla="*/ 0 h 881854"/>
              <a:gd name="connsiteX58" fmla="*/ 1804775 w 11424332"/>
              <a:gd name="connsiteY58" fmla="*/ 881854 h 881854"/>
              <a:gd name="connsiteX59" fmla="*/ 1329698 w 11424332"/>
              <a:gd name="connsiteY59" fmla="*/ 881854 h 881854"/>
              <a:gd name="connsiteX60" fmla="*/ 976956 w 11424332"/>
              <a:gd name="connsiteY60" fmla="*/ 0 h 881854"/>
              <a:gd name="connsiteX61" fmla="*/ 1452033 w 11424332"/>
              <a:gd name="connsiteY61" fmla="*/ 0 h 881854"/>
              <a:gd name="connsiteX62" fmla="*/ 1139926 w 11424332"/>
              <a:gd name="connsiteY62" fmla="*/ 881854 h 881854"/>
              <a:gd name="connsiteX63" fmla="*/ 664849 w 11424332"/>
              <a:gd name="connsiteY63" fmla="*/ 881854 h 881854"/>
              <a:gd name="connsiteX64" fmla="*/ 312107 w 11424332"/>
              <a:gd name="connsiteY64" fmla="*/ 0 h 881854"/>
              <a:gd name="connsiteX65" fmla="*/ 787184 w 11424332"/>
              <a:gd name="connsiteY65" fmla="*/ 0 h 881854"/>
              <a:gd name="connsiteX66" fmla="*/ 475077 w 11424332"/>
              <a:gd name="connsiteY66" fmla="*/ 881854 h 881854"/>
              <a:gd name="connsiteX67" fmla="*/ 0 w 11424332"/>
              <a:gd name="connsiteY67" fmla="*/ 881854 h 88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1424332" h="881854">
                <a:moveTo>
                  <a:pt x="10949686" y="0"/>
                </a:moveTo>
                <a:lnTo>
                  <a:pt x="11424332" y="0"/>
                </a:lnTo>
                <a:lnTo>
                  <a:pt x="11112226" y="881854"/>
                </a:lnTo>
                <a:lnTo>
                  <a:pt x="10637580" y="881854"/>
                </a:lnTo>
                <a:close/>
                <a:moveTo>
                  <a:pt x="10284838" y="0"/>
                </a:moveTo>
                <a:lnTo>
                  <a:pt x="10759483" y="0"/>
                </a:lnTo>
                <a:lnTo>
                  <a:pt x="10447376" y="881854"/>
                </a:lnTo>
                <a:lnTo>
                  <a:pt x="9972731" y="881854"/>
                </a:lnTo>
                <a:close/>
                <a:moveTo>
                  <a:pt x="9619990" y="0"/>
                </a:moveTo>
                <a:lnTo>
                  <a:pt x="10094634" y="0"/>
                </a:lnTo>
                <a:lnTo>
                  <a:pt x="9782527" y="881854"/>
                </a:lnTo>
                <a:lnTo>
                  <a:pt x="9307882" y="881854"/>
                </a:lnTo>
                <a:close/>
                <a:moveTo>
                  <a:pt x="8955141" y="0"/>
                </a:moveTo>
                <a:lnTo>
                  <a:pt x="9429787" y="0"/>
                </a:lnTo>
                <a:lnTo>
                  <a:pt x="9117679" y="881854"/>
                </a:lnTo>
                <a:lnTo>
                  <a:pt x="8643034" y="881854"/>
                </a:lnTo>
                <a:close/>
                <a:moveTo>
                  <a:pt x="8290292" y="0"/>
                </a:moveTo>
                <a:lnTo>
                  <a:pt x="8764937" y="0"/>
                </a:lnTo>
                <a:lnTo>
                  <a:pt x="8452830" y="881854"/>
                </a:lnTo>
                <a:lnTo>
                  <a:pt x="7978185" y="881854"/>
                </a:lnTo>
                <a:close/>
                <a:moveTo>
                  <a:pt x="7625443" y="0"/>
                </a:moveTo>
                <a:lnTo>
                  <a:pt x="8100088" y="0"/>
                </a:lnTo>
                <a:lnTo>
                  <a:pt x="7787981" y="881854"/>
                </a:lnTo>
                <a:lnTo>
                  <a:pt x="7313336" y="881854"/>
                </a:lnTo>
                <a:close/>
                <a:moveTo>
                  <a:pt x="6960595" y="0"/>
                </a:moveTo>
                <a:lnTo>
                  <a:pt x="7435240" y="0"/>
                </a:lnTo>
                <a:lnTo>
                  <a:pt x="7123133" y="881854"/>
                </a:lnTo>
                <a:lnTo>
                  <a:pt x="6648488" y="881854"/>
                </a:lnTo>
                <a:close/>
                <a:moveTo>
                  <a:pt x="6295746" y="0"/>
                </a:moveTo>
                <a:lnTo>
                  <a:pt x="6770391" y="0"/>
                </a:lnTo>
                <a:lnTo>
                  <a:pt x="6458284" y="881854"/>
                </a:lnTo>
                <a:lnTo>
                  <a:pt x="5983639" y="881854"/>
                </a:lnTo>
                <a:close/>
                <a:moveTo>
                  <a:pt x="5630897" y="0"/>
                </a:moveTo>
                <a:lnTo>
                  <a:pt x="6105542" y="0"/>
                </a:lnTo>
                <a:lnTo>
                  <a:pt x="5793435" y="881854"/>
                </a:lnTo>
                <a:lnTo>
                  <a:pt x="5318790" y="881854"/>
                </a:lnTo>
                <a:close/>
                <a:moveTo>
                  <a:pt x="4966049" y="0"/>
                </a:moveTo>
                <a:lnTo>
                  <a:pt x="5440694" y="0"/>
                </a:lnTo>
                <a:lnTo>
                  <a:pt x="5128587" y="881854"/>
                </a:lnTo>
                <a:lnTo>
                  <a:pt x="4653942" y="881854"/>
                </a:lnTo>
                <a:close/>
                <a:moveTo>
                  <a:pt x="4301200" y="0"/>
                </a:moveTo>
                <a:lnTo>
                  <a:pt x="4775845" y="0"/>
                </a:lnTo>
                <a:lnTo>
                  <a:pt x="4464170" y="881854"/>
                </a:lnTo>
                <a:lnTo>
                  <a:pt x="3989093" y="881854"/>
                </a:lnTo>
                <a:close/>
                <a:moveTo>
                  <a:pt x="3636351" y="0"/>
                </a:moveTo>
                <a:lnTo>
                  <a:pt x="4110996" y="0"/>
                </a:lnTo>
                <a:lnTo>
                  <a:pt x="3799321" y="881854"/>
                </a:lnTo>
                <a:lnTo>
                  <a:pt x="3324244" y="881854"/>
                </a:lnTo>
                <a:close/>
                <a:moveTo>
                  <a:pt x="2971502" y="0"/>
                </a:moveTo>
                <a:lnTo>
                  <a:pt x="3446147" y="0"/>
                </a:lnTo>
                <a:lnTo>
                  <a:pt x="3134472" y="881854"/>
                </a:lnTo>
                <a:lnTo>
                  <a:pt x="2659395" y="881854"/>
                </a:lnTo>
                <a:close/>
                <a:moveTo>
                  <a:pt x="2306654" y="0"/>
                </a:moveTo>
                <a:lnTo>
                  <a:pt x="2781299" y="0"/>
                </a:lnTo>
                <a:lnTo>
                  <a:pt x="2469624" y="881854"/>
                </a:lnTo>
                <a:lnTo>
                  <a:pt x="1994547" y="881854"/>
                </a:lnTo>
                <a:close/>
                <a:moveTo>
                  <a:pt x="1641805" y="0"/>
                </a:moveTo>
                <a:lnTo>
                  <a:pt x="2116450" y="0"/>
                </a:lnTo>
                <a:lnTo>
                  <a:pt x="1804775" y="881854"/>
                </a:lnTo>
                <a:lnTo>
                  <a:pt x="1329698" y="881854"/>
                </a:lnTo>
                <a:close/>
                <a:moveTo>
                  <a:pt x="976956" y="0"/>
                </a:moveTo>
                <a:lnTo>
                  <a:pt x="1452033" y="0"/>
                </a:lnTo>
                <a:lnTo>
                  <a:pt x="1139926" y="881854"/>
                </a:lnTo>
                <a:lnTo>
                  <a:pt x="664849" y="881854"/>
                </a:lnTo>
                <a:close/>
                <a:moveTo>
                  <a:pt x="312107" y="0"/>
                </a:moveTo>
                <a:lnTo>
                  <a:pt x="787184" y="0"/>
                </a:lnTo>
                <a:lnTo>
                  <a:pt x="475077" y="881854"/>
                </a:lnTo>
                <a:lnTo>
                  <a:pt x="0" y="881854"/>
                </a:lnTo>
                <a:close/>
              </a:path>
            </a:pathLst>
          </a:custGeom>
          <a:solidFill>
            <a:srgbClr val="FB991C"/>
          </a:solidFill>
          <a:ln w="43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366886F6-AE33-4EA1-8848-C822C8AD17E0}"/>
              </a:ext>
            </a:extLst>
          </p:cNvPr>
          <p:cNvSpPr/>
          <p:nvPr/>
        </p:nvSpPr>
        <p:spPr>
          <a:xfrm>
            <a:off x="-3505162" y="10045233"/>
            <a:ext cx="14887377" cy="1149169"/>
          </a:xfrm>
          <a:custGeom>
            <a:avLst/>
            <a:gdLst>
              <a:gd name="connsiteX0" fmla="*/ 10949686 w 11424332"/>
              <a:gd name="connsiteY0" fmla="*/ 0 h 881854"/>
              <a:gd name="connsiteX1" fmla="*/ 11424332 w 11424332"/>
              <a:gd name="connsiteY1" fmla="*/ 0 h 881854"/>
              <a:gd name="connsiteX2" fmla="*/ 11112226 w 11424332"/>
              <a:gd name="connsiteY2" fmla="*/ 881854 h 881854"/>
              <a:gd name="connsiteX3" fmla="*/ 10637580 w 11424332"/>
              <a:gd name="connsiteY3" fmla="*/ 881854 h 881854"/>
              <a:gd name="connsiteX4" fmla="*/ 10284838 w 11424332"/>
              <a:gd name="connsiteY4" fmla="*/ 0 h 881854"/>
              <a:gd name="connsiteX5" fmla="*/ 10759483 w 11424332"/>
              <a:gd name="connsiteY5" fmla="*/ 0 h 881854"/>
              <a:gd name="connsiteX6" fmla="*/ 10447376 w 11424332"/>
              <a:gd name="connsiteY6" fmla="*/ 881854 h 881854"/>
              <a:gd name="connsiteX7" fmla="*/ 9972731 w 11424332"/>
              <a:gd name="connsiteY7" fmla="*/ 881854 h 881854"/>
              <a:gd name="connsiteX8" fmla="*/ 9619990 w 11424332"/>
              <a:gd name="connsiteY8" fmla="*/ 0 h 881854"/>
              <a:gd name="connsiteX9" fmla="*/ 10094634 w 11424332"/>
              <a:gd name="connsiteY9" fmla="*/ 0 h 881854"/>
              <a:gd name="connsiteX10" fmla="*/ 9782527 w 11424332"/>
              <a:gd name="connsiteY10" fmla="*/ 881854 h 881854"/>
              <a:gd name="connsiteX11" fmla="*/ 9307882 w 11424332"/>
              <a:gd name="connsiteY11" fmla="*/ 881854 h 881854"/>
              <a:gd name="connsiteX12" fmla="*/ 8955141 w 11424332"/>
              <a:gd name="connsiteY12" fmla="*/ 0 h 881854"/>
              <a:gd name="connsiteX13" fmla="*/ 9429787 w 11424332"/>
              <a:gd name="connsiteY13" fmla="*/ 0 h 881854"/>
              <a:gd name="connsiteX14" fmla="*/ 9117679 w 11424332"/>
              <a:gd name="connsiteY14" fmla="*/ 881854 h 881854"/>
              <a:gd name="connsiteX15" fmla="*/ 8643034 w 11424332"/>
              <a:gd name="connsiteY15" fmla="*/ 881854 h 881854"/>
              <a:gd name="connsiteX16" fmla="*/ 8290292 w 11424332"/>
              <a:gd name="connsiteY16" fmla="*/ 0 h 881854"/>
              <a:gd name="connsiteX17" fmla="*/ 8764937 w 11424332"/>
              <a:gd name="connsiteY17" fmla="*/ 0 h 881854"/>
              <a:gd name="connsiteX18" fmla="*/ 8452830 w 11424332"/>
              <a:gd name="connsiteY18" fmla="*/ 881854 h 881854"/>
              <a:gd name="connsiteX19" fmla="*/ 7978185 w 11424332"/>
              <a:gd name="connsiteY19" fmla="*/ 881854 h 881854"/>
              <a:gd name="connsiteX20" fmla="*/ 7625443 w 11424332"/>
              <a:gd name="connsiteY20" fmla="*/ 0 h 881854"/>
              <a:gd name="connsiteX21" fmla="*/ 8100088 w 11424332"/>
              <a:gd name="connsiteY21" fmla="*/ 0 h 881854"/>
              <a:gd name="connsiteX22" fmla="*/ 7787981 w 11424332"/>
              <a:gd name="connsiteY22" fmla="*/ 881854 h 881854"/>
              <a:gd name="connsiteX23" fmla="*/ 7313336 w 11424332"/>
              <a:gd name="connsiteY23" fmla="*/ 881854 h 881854"/>
              <a:gd name="connsiteX24" fmla="*/ 6960595 w 11424332"/>
              <a:gd name="connsiteY24" fmla="*/ 0 h 881854"/>
              <a:gd name="connsiteX25" fmla="*/ 7435240 w 11424332"/>
              <a:gd name="connsiteY25" fmla="*/ 0 h 881854"/>
              <a:gd name="connsiteX26" fmla="*/ 7123133 w 11424332"/>
              <a:gd name="connsiteY26" fmla="*/ 881854 h 881854"/>
              <a:gd name="connsiteX27" fmla="*/ 6648488 w 11424332"/>
              <a:gd name="connsiteY27" fmla="*/ 881854 h 881854"/>
              <a:gd name="connsiteX28" fmla="*/ 6295746 w 11424332"/>
              <a:gd name="connsiteY28" fmla="*/ 0 h 881854"/>
              <a:gd name="connsiteX29" fmla="*/ 6770391 w 11424332"/>
              <a:gd name="connsiteY29" fmla="*/ 0 h 881854"/>
              <a:gd name="connsiteX30" fmla="*/ 6458284 w 11424332"/>
              <a:gd name="connsiteY30" fmla="*/ 881854 h 881854"/>
              <a:gd name="connsiteX31" fmla="*/ 5983639 w 11424332"/>
              <a:gd name="connsiteY31" fmla="*/ 881854 h 881854"/>
              <a:gd name="connsiteX32" fmla="*/ 5630897 w 11424332"/>
              <a:gd name="connsiteY32" fmla="*/ 0 h 881854"/>
              <a:gd name="connsiteX33" fmla="*/ 6105542 w 11424332"/>
              <a:gd name="connsiteY33" fmla="*/ 0 h 881854"/>
              <a:gd name="connsiteX34" fmla="*/ 5793435 w 11424332"/>
              <a:gd name="connsiteY34" fmla="*/ 881854 h 881854"/>
              <a:gd name="connsiteX35" fmla="*/ 5318790 w 11424332"/>
              <a:gd name="connsiteY35" fmla="*/ 881854 h 881854"/>
              <a:gd name="connsiteX36" fmla="*/ 4966049 w 11424332"/>
              <a:gd name="connsiteY36" fmla="*/ 0 h 881854"/>
              <a:gd name="connsiteX37" fmla="*/ 5440694 w 11424332"/>
              <a:gd name="connsiteY37" fmla="*/ 0 h 881854"/>
              <a:gd name="connsiteX38" fmla="*/ 5128587 w 11424332"/>
              <a:gd name="connsiteY38" fmla="*/ 881854 h 881854"/>
              <a:gd name="connsiteX39" fmla="*/ 4653942 w 11424332"/>
              <a:gd name="connsiteY39" fmla="*/ 881854 h 881854"/>
              <a:gd name="connsiteX40" fmla="*/ 4301200 w 11424332"/>
              <a:gd name="connsiteY40" fmla="*/ 0 h 881854"/>
              <a:gd name="connsiteX41" fmla="*/ 4775845 w 11424332"/>
              <a:gd name="connsiteY41" fmla="*/ 0 h 881854"/>
              <a:gd name="connsiteX42" fmla="*/ 4464170 w 11424332"/>
              <a:gd name="connsiteY42" fmla="*/ 881854 h 881854"/>
              <a:gd name="connsiteX43" fmla="*/ 3989093 w 11424332"/>
              <a:gd name="connsiteY43" fmla="*/ 881854 h 881854"/>
              <a:gd name="connsiteX44" fmla="*/ 3636351 w 11424332"/>
              <a:gd name="connsiteY44" fmla="*/ 0 h 881854"/>
              <a:gd name="connsiteX45" fmla="*/ 4110996 w 11424332"/>
              <a:gd name="connsiteY45" fmla="*/ 0 h 881854"/>
              <a:gd name="connsiteX46" fmla="*/ 3799321 w 11424332"/>
              <a:gd name="connsiteY46" fmla="*/ 881854 h 881854"/>
              <a:gd name="connsiteX47" fmla="*/ 3324244 w 11424332"/>
              <a:gd name="connsiteY47" fmla="*/ 881854 h 881854"/>
              <a:gd name="connsiteX48" fmla="*/ 2971502 w 11424332"/>
              <a:gd name="connsiteY48" fmla="*/ 0 h 881854"/>
              <a:gd name="connsiteX49" fmla="*/ 3446147 w 11424332"/>
              <a:gd name="connsiteY49" fmla="*/ 0 h 881854"/>
              <a:gd name="connsiteX50" fmla="*/ 3134472 w 11424332"/>
              <a:gd name="connsiteY50" fmla="*/ 881854 h 881854"/>
              <a:gd name="connsiteX51" fmla="*/ 2659395 w 11424332"/>
              <a:gd name="connsiteY51" fmla="*/ 881854 h 881854"/>
              <a:gd name="connsiteX52" fmla="*/ 2306654 w 11424332"/>
              <a:gd name="connsiteY52" fmla="*/ 0 h 881854"/>
              <a:gd name="connsiteX53" fmla="*/ 2781299 w 11424332"/>
              <a:gd name="connsiteY53" fmla="*/ 0 h 881854"/>
              <a:gd name="connsiteX54" fmla="*/ 2469624 w 11424332"/>
              <a:gd name="connsiteY54" fmla="*/ 881854 h 881854"/>
              <a:gd name="connsiteX55" fmla="*/ 1994547 w 11424332"/>
              <a:gd name="connsiteY55" fmla="*/ 881854 h 881854"/>
              <a:gd name="connsiteX56" fmla="*/ 1641805 w 11424332"/>
              <a:gd name="connsiteY56" fmla="*/ 0 h 881854"/>
              <a:gd name="connsiteX57" fmla="*/ 2116450 w 11424332"/>
              <a:gd name="connsiteY57" fmla="*/ 0 h 881854"/>
              <a:gd name="connsiteX58" fmla="*/ 1804775 w 11424332"/>
              <a:gd name="connsiteY58" fmla="*/ 881854 h 881854"/>
              <a:gd name="connsiteX59" fmla="*/ 1329698 w 11424332"/>
              <a:gd name="connsiteY59" fmla="*/ 881854 h 881854"/>
              <a:gd name="connsiteX60" fmla="*/ 976956 w 11424332"/>
              <a:gd name="connsiteY60" fmla="*/ 0 h 881854"/>
              <a:gd name="connsiteX61" fmla="*/ 1452033 w 11424332"/>
              <a:gd name="connsiteY61" fmla="*/ 0 h 881854"/>
              <a:gd name="connsiteX62" fmla="*/ 1139926 w 11424332"/>
              <a:gd name="connsiteY62" fmla="*/ 881854 h 881854"/>
              <a:gd name="connsiteX63" fmla="*/ 664849 w 11424332"/>
              <a:gd name="connsiteY63" fmla="*/ 881854 h 881854"/>
              <a:gd name="connsiteX64" fmla="*/ 312107 w 11424332"/>
              <a:gd name="connsiteY64" fmla="*/ 0 h 881854"/>
              <a:gd name="connsiteX65" fmla="*/ 787184 w 11424332"/>
              <a:gd name="connsiteY65" fmla="*/ 0 h 881854"/>
              <a:gd name="connsiteX66" fmla="*/ 475077 w 11424332"/>
              <a:gd name="connsiteY66" fmla="*/ 881854 h 881854"/>
              <a:gd name="connsiteX67" fmla="*/ 0 w 11424332"/>
              <a:gd name="connsiteY67" fmla="*/ 881854 h 88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1424332" h="881854">
                <a:moveTo>
                  <a:pt x="10949686" y="0"/>
                </a:moveTo>
                <a:lnTo>
                  <a:pt x="11424332" y="0"/>
                </a:lnTo>
                <a:lnTo>
                  <a:pt x="11112226" y="881854"/>
                </a:lnTo>
                <a:lnTo>
                  <a:pt x="10637580" y="881854"/>
                </a:lnTo>
                <a:close/>
                <a:moveTo>
                  <a:pt x="10284838" y="0"/>
                </a:moveTo>
                <a:lnTo>
                  <a:pt x="10759483" y="0"/>
                </a:lnTo>
                <a:lnTo>
                  <a:pt x="10447376" y="881854"/>
                </a:lnTo>
                <a:lnTo>
                  <a:pt x="9972731" y="881854"/>
                </a:lnTo>
                <a:close/>
                <a:moveTo>
                  <a:pt x="9619990" y="0"/>
                </a:moveTo>
                <a:lnTo>
                  <a:pt x="10094634" y="0"/>
                </a:lnTo>
                <a:lnTo>
                  <a:pt x="9782527" y="881854"/>
                </a:lnTo>
                <a:lnTo>
                  <a:pt x="9307882" y="881854"/>
                </a:lnTo>
                <a:close/>
                <a:moveTo>
                  <a:pt x="8955141" y="0"/>
                </a:moveTo>
                <a:lnTo>
                  <a:pt x="9429787" y="0"/>
                </a:lnTo>
                <a:lnTo>
                  <a:pt x="9117679" y="881854"/>
                </a:lnTo>
                <a:lnTo>
                  <a:pt x="8643034" y="881854"/>
                </a:lnTo>
                <a:close/>
                <a:moveTo>
                  <a:pt x="8290292" y="0"/>
                </a:moveTo>
                <a:lnTo>
                  <a:pt x="8764937" y="0"/>
                </a:lnTo>
                <a:lnTo>
                  <a:pt x="8452830" y="881854"/>
                </a:lnTo>
                <a:lnTo>
                  <a:pt x="7978185" y="881854"/>
                </a:lnTo>
                <a:close/>
                <a:moveTo>
                  <a:pt x="7625443" y="0"/>
                </a:moveTo>
                <a:lnTo>
                  <a:pt x="8100088" y="0"/>
                </a:lnTo>
                <a:lnTo>
                  <a:pt x="7787981" y="881854"/>
                </a:lnTo>
                <a:lnTo>
                  <a:pt x="7313336" y="881854"/>
                </a:lnTo>
                <a:close/>
                <a:moveTo>
                  <a:pt x="6960595" y="0"/>
                </a:moveTo>
                <a:lnTo>
                  <a:pt x="7435240" y="0"/>
                </a:lnTo>
                <a:lnTo>
                  <a:pt x="7123133" y="881854"/>
                </a:lnTo>
                <a:lnTo>
                  <a:pt x="6648488" y="881854"/>
                </a:lnTo>
                <a:close/>
                <a:moveTo>
                  <a:pt x="6295746" y="0"/>
                </a:moveTo>
                <a:lnTo>
                  <a:pt x="6770391" y="0"/>
                </a:lnTo>
                <a:lnTo>
                  <a:pt x="6458284" y="881854"/>
                </a:lnTo>
                <a:lnTo>
                  <a:pt x="5983639" y="881854"/>
                </a:lnTo>
                <a:close/>
                <a:moveTo>
                  <a:pt x="5630897" y="0"/>
                </a:moveTo>
                <a:lnTo>
                  <a:pt x="6105542" y="0"/>
                </a:lnTo>
                <a:lnTo>
                  <a:pt x="5793435" y="881854"/>
                </a:lnTo>
                <a:lnTo>
                  <a:pt x="5318790" y="881854"/>
                </a:lnTo>
                <a:close/>
                <a:moveTo>
                  <a:pt x="4966049" y="0"/>
                </a:moveTo>
                <a:lnTo>
                  <a:pt x="5440694" y="0"/>
                </a:lnTo>
                <a:lnTo>
                  <a:pt x="5128587" y="881854"/>
                </a:lnTo>
                <a:lnTo>
                  <a:pt x="4653942" y="881854"/>
                </a:lnTo>
                <a:close/>
                <a:moveTo>
                  <a:pt x="4301200" y="0"/>
                </a:moveTo>
                <a:lnTo>
                  <a:pt x="4775845" y="0"/>
                </a:lnTo>
                <a:lnTo>
                  <a:pt x="4464170" y="881854"/>
                </a:lnTo>
                <a:lnTo>
                  <a:pt x="3989093" y="881854"/>
                </a:lnTo>
                <a:close/>
                <a:moveTo>
                  <a:pt x="3636351" y="0"/>
                </a:moveTo>
                <a:lnTo>
                  <a:pt x="4110996" y="0"/>
                </a:lnTo>
                <a:lnTo>
                  <a:pt x="3799321" y="881854"/>
                </a:lnTo>
                <a:lnTo>
                  <a:pt x="3324244" y="881854"/>
                </a:lnTo>
                <a:close/>
                <a:moveTo>
                  <a:pt x="2971502" y="0"/>
                </a:moveTo>
                <a:lnTo>
                  <a:pt x="3446147" y="0"/>
                </a:lnTo>
                <a:lnTo>
                  <a:pt x="3134472" y="881854"/>
                </a:lnTo>
                <a:lnTo>
                  <a:pt x="2659395" y="881854"/>
                </a:lnTo>
                <a:close/>
                <a:moveTo>
                  <a:pt x="2306654" y="0"/>
                </a:moveTo>
                <a:lnTo>
                  <a:pt x="2781299" y="0"/>
                </a:lnTo>
                <a:lnTo>
                  <a:pt x="2469624" y="881854"/>
                </a:lnTo>
                <a:lnTo>
                  <a:pt x="1994547" y="881854"/>
                </a:lnTo>
                <a:close/>
                <a:moveTo>
                  <a:pt x="1641805" y="0"/>
                </a:moveTo>
                <a:lnTo>
                  <a:pt x="2116450" y="0"/>
                </a:lnTo>
                <a:lnTo>
                  <a:pt x="1804775" y="881854"/>
                </a:lnTo>
                <a:lnTo>
                  <a:pt x="1329698" y="881854"/>
                </a:lnTo>
                <a:close/>
                <a:moveTo>
                  <a:pt x="976956" y="0"/>
                </a:moveTo>
                <a:lnTo>
                  <a:pt x="1452033" y="0"/>
                </a:lnTo>
                <a:lnTo>
                  <a:pt x="1139926" y="881854"/>
                </a:lnTo>
                <a:lnTo>
                  <a:pt x="664849" y="881854"/>
                </a:lnTo>
                <a:close/>
                <a:moveTo>
                  <a:pt x="312107" y="0"/>
                </a:moveTo>
                <a:lnTo>
                  <a:pt x="787184" y="0"/>
                </a:lnTo>
                <a:lnTo>
                  <a:pt x="475077" y="881854"/>
                </a:lnTo>
                <a:lnTo>
                  <a:pt x="0" y="881854"/>
                </a:lnTo>
                <a:close/>
              </a:path>
            </a:pathLst>
          </a:custGeom>
          <a:solidFill>
            <a:srgbClr val="FB991C"/>
          </a:solidFill>
          <a:ln w="43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B866AC-E2A5-4FDB-8C9A-F623BB89D1AF}"/>
              </a:ext>
            </a:extLst>
          </p:cNvPr>
          <p:cNvSpPr txBox="1"/>
          <p:nvPr/>
        </p:nvSpPr>
        <p:spPr>
          <a:xfrm>
            <a:off x="4378564" y="1168861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</a:t>
            </a:r>
            <a:r>
              <a:rPr lang="en-US" sz="2800" dirty="0">
                <a:solidFill>
                  <a:srgbClr val="FB991C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LOGO</a:t>
            </a:r>
          </a:p>
        </p:txBody>
      </p:sp>
      <p:grpSp>
        <p:nvGrpSpPr>
          <p:cNvPr id="9" name="-">
            <a:extLst>
              <a:ext uri="{FF2B5EF4-FFF2-40B4-BE49-F238E27FC236}">
                <a16:creationId xmlns:a16="http://schemas.microsoft.com/office/drawing/2014/main" id="{7645D50B-C1D1-42F4-969B-B05870109EDB}"/>
              </a:ext>
            </a:extLst>
          </p:cNvPr>
          <p:cNvGrpSpPr/>
          <p:nvPr/>
        </p:nvGrpSpPr>
        <p:grpSpPr>
          <a:xfrm>
            <a:off x="5824264" y="9316026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0" name="-">
              <a:extLst>
                <a:ext uri="{FF2B5EF4-FFF2-40B4-BE49-F238E27FC236}">
                  <a16:creationId xmlns:a16="http://schemas.microsoft.com/office/drawing/2014/main" id="{7754CDEF-C829-4485-BBD9-A780D4F14431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1" name="-">
              <a:extLst>
                <a:ext uri="{FF2B5EF4-FFF2-40B4-BE49-F238E27FC236}">
                  <a16:creationId xmlns:a16="http://schemas.microsoft.com/office/drawing/2014/main" id="{5E995A8D-4DD0-4E63-8B44-BCD9357EC57B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2" name="-">
            <a:extLst>
              <a:ext uri="{FF2B5EF4-FFF2-40B4-BE49-F238E27FC236}">
                <a16:creationId xmlns:a16="http://schemas.microsoft.com/office/drawing/2014/main" id="{48C523CD-D140-40A4-8256-D95722141117}"/>
              </a:ext>
            </a:extLst>
          </p:cNvPr>
          <p:cNvGrpSpPr/>
          <p:nvPr/>
        </p:nvGrpSpPr>
        <p:grpSpPr>
          <a:xfrm>
            <a:off x="5331029" y="9316027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3" name="-">
              <a:extLst>
                <a:ext uri="{FF2B5EF4-FFF2-40B4-BE49-F238E27FC236}">
                  <a16:creationId xmlns:a16="http://schemas.microsoft.com/office/drawing/2014/main" id="{47CCAE2D-2C8B-49E2-9BD7-9C0B1165A6D2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4" name="Graphic 1069">
              <a:extLst>
                <a:ext uri="{FF2B5EF4-FFF2-40B4-BE49-F238E27FC236}">
                  <a16:creationId xmlns:a16="http://schemas.microsoft.com/office/drawing/2014/main" id="{0334C6D3-51D2-48BB-B1B5-3503A35433AD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5" name="-">
                <a:extLst>
                  <a:ext uri="{FF2B5EF4-FFF2-40B4-BE49-F238E27FC236}">
                    <a16:creationId xmlns:a16="http://schemas.microsoft.com/office/drawing/2014/main" id="{0243D855-ECD6-4FB1-944D-222EAC455BDB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6" name="-">
                <a:extLst>
                  <a:ext uri="{FF2B5EF4-FFF2-40B4-BE49-F238E27FC236}">
                    <a16:creationId xmlns:a16="http://schemas.microsoft.com/office/drawing/2014/main" id="{08813147-7C56-4E19-9622-E5DA68AF53EC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7" name="-">
            <a:extLst>
              <a:ext uri="{FF2B5EF4-FFF2-40B4-BE49-F238E27FC236}">
                <a16:creationId xmlns:a16="http://schemas.microsoft.com/office/drawing/2014/main" id="{B3A09CDF-E2E4-467A-8392-35977C6A7880}"/>
              </a:ext>
            </a:extLst>
          </p:cNvPr>
          <p:cNvGrpSpPr/>
          <p:nvPr/>
        </p:nvGrpSpPr>
        <p:grpSpPr>
          <a:xfrm>
            <a:off x="4842518" y="9317271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EDB916E3-2221-472E-8949-4F0EFBB4EE9A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9" name="-">
              <a:extLst>
                <a:ext uri="{FF2B5EF4-FFF2-40B4-BE49-F238E27FC236}">
                  <a16:creationId xmlns:a16="http://schemas.microsoft.com/office/drawing/2014/main" id="{AE340419-1516-403E-AED1-B8A9083C6583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0" name="-">
            <a:extLst>
              <a:ext uri="{FF2B5EF4-FFF2-40B4-BE49-F238E27FC236}">
                <a16:creationId xmlns:a16="http://schemas.microsoft.com/office/drawing/2014/main" id="{C9B395FC-7004-4BC6-8129-91DA34C6D3C0}"/>
              </a:ext>
            </a:extLst>
          </p:cNvPr>
          <p:cNvSpPr/>
          <p:nvPr/>
        </p:nvSpPr>
        <p:spPr>
          <a:xfrm>
            <a:off x="9738426" y="4702815"/>
            <a:ext cx="319973" cy="27197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770C6099-F171-4737-8638-BEADB1A1F7BC}"/>
              </a:ext>
            </a:extLst>
          </p:cNvPr>
          <p:cNvSpPr/>
          <p:nvPr/>
        </p:nvSpPr>
        <p:spPr>
          <a:xfrm>
            <a:off x="966788" y="1987539"/>
            <a:ext cx="266126" cy="1479562"/>
          </a:xfrm>
          <a:prstGeom prst="rect">
            <a:avLst/>
          </a:prstGeom>
          <a:solidFill>
            <a:srgbClr val="FB9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-">
            <a:extLst>
              <a:ext uri="{FF2B5EF4-FFF2-40B4-BE49-F238E27FC236}">
                <a16:creationId xmlns:a16="http://schemas.microsoft.com/office/drawing/2014/main" id="{9A9E0502-D493-4199-84DA-7B17E2ACA5C7}"/>
              </a:ext>
            </a:extLst>
          </p:cNvPr>
          <p:cNvSpPr/>
          <p:nvPr/>
        </p:nvSpPr>
        <p:spPr>
          <a:xfrm>
            <a:off x="-876300" y="6515100"/>
            <a:ext cx="3333750" cy="361950"/>
          </a:xfrm>
          <a:prstGeom prst="rect">
            <a:avLst/>
          </a:prstGeom>
          <a:solidFill>
            <a:srgbClr val="FB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9A334303-E1B8-4D87-B2A3-E50DF544595F}"/>
              </a:ext>
            </a:extLst>
          </p:cNvPr>
          <p:cNvSpPr/>
          <p:nvPr/>
        </p:nvSpPr>
        <p:spPr>
          <a:xfrm>
            <a:off x="-876300" y="7196137"/>
            <a:ext cx="3333750" cy="36195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A0C7047A-2416-421F-A84B-DF8A6ACB9A1F}"/>
              </a:ext>
            </a:extLst>
          </p:cNvPr>
          <p:cNvSpPr/>
          <p:nvPr/>
        </p:nvSpPr>
        <p:spPr>
          <a:xfrm>
            <a:off x="625141" y="4910098"/>
            <a:ext cx="9722518" cy="1152604"/>
          </a:xfrm>
          <a:prstGeom prst="rect">
            <a:avLst/>
          </a:prstGeom>
          <a:solidFill>
            <a:srgbClr val="1C7690"/>
          </a:solidFill>
          <a:ln>
            <a:noFill/>
          </a:ln>
          <a:effectLst>
            <a:outerShdw blurRad="127000" dist="38100" dir="8100000" sx="101000" sy="10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7DB0A8D-EC3D-4C03-8AAB-D2F57FD3C1F7}"/>
              </a:ext>
            </a:extLst>
          </p:cNvPr>
          <p:cNvSpPr txBox="1"/>
          <p:nvPr/>
        </p:nvSpPr>
        <p:spPr>
          <a:xfrm>
            <a:off x="1210230" y="5024735"/>
            <a:ext cx="85523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WWW.YOURDOMAIN.COM</a:t>
            </a:r>
          </a:p>
        </p:txBody>
      </p:sp>
      <p:sp>
        <p:nvSpPr>
          <p:cNvPr id="27" name="TRANSITION">
            <a:extLst>
              <a:ext uri="{FF2B5EF4-FFF2-40B4-BE49-F238E27FC236}">
                <a16:creationId xmlns:a16="http://schemas.microsoft.com/office/drawing/2014/main" id="{33B629D2-47FA-45C8-AB2D-A5A8A6AA50EF}"/>
              </a:ext>
            </a:extLst>
          </p:cNvPr>
          <p:cNvSpPr/>
          <p:nvPr/>
        </p:nvSpPr>
        <p:spPr>
          <a:xfrm>
            <a:off x="-1090" y="0"/>
            <a:ext cx="10974980" cy="10972800"/>
          </a:xfrm>
          <a:prstGeom prst="rect">
            <a:avLst/>
          </a:prstGeom>
          <a:solidFill>
            <a:srgbClr val="FB9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252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44444E-6 1.94444E-6 L -0.15799 0.00087 " pathEditMode="relative" rAng="0" ptsTypes="AA">
                                      <p:cBhvr>
                                        <p:cTn id="10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99" y="4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9.72222E-7 -1.94444E-6 L 0.15914 -0.00116 " pathEditMode="relative" rAng="0" ptsTypes="AA">
                                      <p:cBhvr>
                                        <p:cTn id="16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7" y="-5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9" presetClass="emph" presetSubtype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1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-3.00926E-6 L 0 -0.04586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9815E-6 2.63889E-6 L -4.39815E-6 0.16232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11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decel="2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39815E-6 2.63889E-6 L -4.39815E-6 -0.03501 " pathEditMode="relative" rAng="0" ptsTypes="AA">
                                      <p:cBhvr>
                                        <p:cTn id="5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5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16667E-7 -3.24074E-6 L -4.16667E-7 -0.07913 " pathEditMode="relative" rAng="0" ptsTypes="AA">
                                      <p:cBhvr>
                                        <p:cTn id="62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64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4" presetClass="path" presetSubtype="0" decel="200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16667E-7 -3.24074E-6 L -4.16667E-7 0.05455 " pathEditMode="relative" rAng="0" ptsTypes="AA">
                                      <p:cBhvr>
                                        <p:cTn id="64" dur="3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2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3" presetClass="pat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.44155 0 " pathEditMode="relative" rAng="0" ptsTypes="AA">
                                      <p:cBhvr>
                                        <p:cTn id="72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78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path" presetSubtype="0" decel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38889E-6 -3.05556E-6 L 0.02633 -3.05556E-6 " pathEditMode="relative" rAng="0" ptsTypes="AA">
                                      <p:cBhvr>
                                        <p:cTn id="78" dur="3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decel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38889E-6 -3.05556E-6 L 0.02633 -3.05556E-6 " pathEditMode="relative" rAng="0" ptsTypes="AA">
                                      <p:cBhvr>
                                        <p:cTn id="84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xit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9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8" grpId="0"/>
      <p:bldP spid="8" grpId="1"/>
      <p:bldP spid="20" grpId="0" animBg="1"/>
      <p:bldP spid="20" grpId="1" animBg="1"/>
      <p:bldP spid="20" grpId="2" animBg="1"/>
      <p:bldP spid="20" grpId="3" animBg="1"/>
      <p:bldP spid="20" grpId="4" animBg="1"/>
      <p:bldP spid="21" grpId="0" animBg="1"/>
      <p:bldP spid="21" grpId="1" animBg="1"/>
      <p:bldP spid="21" grpId="2" animBg="1"/>
      <p:bldP spid="21" grpId="3" animBg="1"/>
      <p:bldP spid="21" grpId="4" animBg="1"/>
      <p:bldP spid="23" grpId="0" animBg="1"/>
      <p:bldP spid="23" grpId="1" animBg="1"/>
      <p:bldP spid="24" grpId="0" animBg="1"/>
      <p:bldP spid="24" grpId="1" animBg="1"/>
      <p:bldP spid="26" grpId="0" animBg="1"/>
      <p:bldP spid="26" grpId="1" animBg="1"/>
      <p:bldP spid="26" grpId="2" animBg="1"/>
      <p:bldP spid="26" grpId="3" animBg="1"/>
      <p:bldP spid="25" grpId="0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801503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B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VIDEO PATTERN">
            <a:hlinkClick r:id="" action="ppaction://media"/>
            <a:extLst>
              <a:ext uri="{FF2B5EF4-FFF2-40B4-BE49-F238E27FC236}">
                <a16:creationId xmlns:a16="http://schemas.microsoft.com/office/drawing/2014/main" id="{B0BC9421-7878-4657-AF3C-C32BAB091AD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00" end="1.798606875E6"/>
                </p14:media>
              </p:ext>
            </p:extLst>
          </p:nvPr>
        </p:nvPicPr>
        <p:blipFill rotWithShape="1">
          <a:blip r:embed="rId4"/>
          <a:srcRect l="21849" r="21861"/>
          <a:stretch>
            <a:fillRect/>
          </a:stretch>
        </p:blipFill>
        <p:spPr>
          <a:xfrm rot="16200000">
            <a:off x="-2180" y="0"/>
            <a:ext cx="10974980" cy="10967270"/>
          </a:xfrm>
          <a:prstGeom prst="rect">
            <a:avLst/>
          </a:prstGeom>
        </p:spPr>
      </p:pic>
      <p:sp>
        <p:nvSpPr>
          <p:cNvPr id="56" name="-">
            <a:extLst>
              <a:ext uri="{FF2B5EF4-FFF2-40B4-BE49-F238E27FC236}">
                <a16:creationId xmlns:a16="http://schemas.microsoft.com/office/drawing/2014/main" id="{2DA9C069-85F8-4A82-9FEB-120329673F74}"/>
              </a:ext>
            </a:extLst>
          </p:cNvPr>
          <p:cNvSpPr/>
          <p:nvPr/>
        </p:nvSpPr>
        <p:spPr>
          <a:xfrm>
            <a:off x="5013174" y="7589335"/>
            <a:ext cx="11424332" cy="881854"/>
          </a:xfrm>
          <a:custGeom>
            <a:avLst/>
            <a:gdLst>
              <a:gd name="connsiteX0" fmla="*/ 10949686 w 11424332"/>
              <a:gd name="connsiteY0" fmla="*/ 0 h 881854"/>
              <a:gd name="connsiteX1" fmla="*/ 11424332 w 11424332"/>
              <a:gd name="connsiteY1" fmla="*/ 0 h 881854"/>
              <a:gd name="connsiteX2" fmla="*/ 11112226 w 11424332"/>
              <a:gd name="connsiteY2" fmla="*/ 881854 h 881854"/>
              <a:gd name="connsiteX3" fmla="*/ 10637580 w 11424332"/>
              <a:gd name="connsiteY3" fmla="*/ 881854 h 881854"/>
              <a:gd name="connsiteX4" fmla="*/ 10284838 w 11424332"/>
              <a:gd name="connsiteY4" fmla="*/ 0 h 881854"/>
              <a:gd name="connsiteX5" fmla="*/ 10759483 w 11424332"/>
              <a:gd name="connsiteY5" fmla="*/ 0 h 881854"/>
              <a:gd name="connsiteX6" fmla="*/ 10447376 w 11424332"/>
              <a:gd name="connsiteY6" fmla="*/ 881854 h 881854"/>
              <a:gd name="connsiteX7" fmla="*/ 9972731 w 11424332"/>
              <a:gd name="connsiteY7" fmla="*/ 881854 h 881854"/>
              <a:gd name="connsiteX8" fmla="*/ 9619990 w 11424332"/>
              <a:gd name="connsiteY8" fmla="*/ 0 h 881854"/>
              <a:gd name="connsiteX9" fmla="*/ 10094634 w 11424332"/>
              <a:gd name="connsiteY9" fmla="*/ 0 h 881854"/>
              <a:gd name="connsiteX10" fmla="*/ 9782527 w 11424332"/>
              <a:gd name="connsiteY10" fmla="*/ 881854 h 881854"/>
              <a:gd name="connsiteX11" fmla="*/ 9307882 w 11424332"/>
              <a:gd name="connsiteY11" fmla="*/ 881854 h 881854"/>
              <a:gd name="connsiteX12" fmla="*/ 8955141 w 11424332"/>
              <a:gd name="connsiteY12" fmla="*/ 0 h 881854"/>
              <a:gd name="connsiteX13" fmla="*/ 9429787 w 11424332"/>
              <a:gd name="connsiteY13" fmla="*/ 0 h 881854"/>
              <a:gd name="connsiteX14" fmla="*/ 9117679 w 11424332"/>
              <a:gd name="connsiteY14" fmla="*/ 881854 h 881854"/>
              <a:gd name="connsiteX15" fmla="*/ 8643034 w 11424332"/>
              <a:gd name="connsiteY15" fmla="*/ 881854 h 881854"/>
              <a:gd name="connsiteX16" fmla="*/ 8290292 w 11424332"/>
              <a:gd name="connsiteY16" fmla="*/ 0 h 881854"/>
              <a:gd name="connsiteX17" fmla="*/ 8764937 w 11424332"/>
              <a:gd name="connsiteY17" fmla="*/ 0 h 881854"/>
              <a:gd name="connsiteX18" fmla="*/ 8452830 w 11424332"/>
              <a:gd name="connsiteY18" fmla="*/ 881854 h 881854"/>
              <a:gd name="connsiteX19" fmla="*/ 7978185 w 11424332"/>
              <a:gd name="connsiteY19" fmla="*/ 881854 h 881854"/>
              <a:gd name="connsiteX20" fmla="*/ 7625443 w 11424332"/>
              <a:gd name="connsiteY20" fmla="*/ 0 h 881854"/>
              <a:gd name="connsiteX21" fmla="*/ 8100088 w 11424332"/>
              <a:gd name="connsiteY21" fmla="*/ 0 h 881854"/>
              <a:gd name="connsiteX22" fmla="*/ 7787981 w 11424332"/>
              <a:gd name="connsiteY22" fmla="*/ 881854 h 881854"/>
              <a:gd name="connsiteX23" fmla="*/ 7313336 w 11424332"/>
              <a:gd name="connsiteY23" fmla="*/ 881854 h 881854"/>
              <a:gd name="connsiteX24" fmla="*/ 6960595 w 11424332"/>
              <a:gd name="connsiteY24" fmla="*/ 0 h 881854"/>
              <a:gd name="connsiteX25" fmla="*/ 7435240 w 11424332"/>
              <a:gd name="connsiteY25" fmla="*/ 0 h 881854"/>
              <a:gd name="connsiteX26" fmla="*/ 7123133 w 11424332"/>
              <a:gd name="connsiteY26" fmla="*/ 881854 h 881854"/>
              <a:gd name="connsiteX27" fmla="*/ 6648488 w 11424332"/>
              <a:gd name="connsiteY27" fmla="*/ 881854 h 881854"/>
              <a:gd name="connsiteX28" fmla="*/ 6295746 w 11424332"/>
              <a:gd name="connsiteY28" fmla="*/ 0 h 881854"/>
              <a:gd name="connsiteX29" fmla="*/ 6770391 w 11424332"/>
              <a:gd name="connsiteY29" fmla="*/ 0 h 881854"/>
              <a:gd name="connsiteX30" fmla="*/ 6458284 w 11424332"/>
              <a:gd name="connsiteY30" fmla="*/ 881854 h 881854"/>
              <a:gd name="connsiteX31" fmla="*/ 5983639 w 11424332"/>
              <a:gd name="connsiteY31" fmla="*/ 881854 h 881854"/>
              <a:gd name="connsiteX32" fmla="*/ 5630897 w 11424332"/>
              <a:gd name="connsiteY32" fmla="*/ 0 h 881854"/>
              <a:gd name="connsiteX33" fmla="*/ 6105542 w 11424332"/>
              <a:gd name="connsiteY33" fmla="*/ 0 h 881854"/>
              <a:gd name="connsiteX34" fmla="*/ 5793435 w 11424332"/>
              <a:gd name="connsiteY34" fmla="*/ 881854 h 881854"/>
              <a:gd name="connsiteX35" fmla="*/ 5318790 w 11424332"/>
              <a:gd name="connsiteY35" fmla="*/ 881854 h 881854"/>
              <a:gd name="connsiteX36" fmla="*/ 4966049 w 11424332"/>
              <a:gd name="connsiteY36" fmla="*/ 0 h 881854"/>
              <a:gd name="connsiteX37" fmla="*/ 5440694 w 11424332"/>
              <a:gd name="connsiteY37" fmla="*/ 0 h 881854"/>
              <a:gd name="connsiteX38" fmla="*/ 5128587 w 11424332"/>
              <a:gd name="connsiteY38" fmla="*/ 881854 h 881854"/>
              <a:gd name="connsiteX39" fmla="*/ 4653942 w 11424332"/>
              <a:gd name="connsiteY39" fmla="*/ 881854 h 881854"/>
              <a:gd name="connsiteX40" fmla="*/ 4301200 w 11424332"/>
              <a:gd name="connsiteY40" fmla="*/ 0 h 881854"/>
              <a:gd name="connsiteX41" fmla="*/ 4775845 w 11424332"/>
              <a:gd name="connsiteY41" fmla="*/ 0 h 881854"/>
              <a:gd name="connsiteX42" fmla="*/ 4464170 w 11424332"/>
              <a:gd name="connsiteY42" fmla="*/ 881854 h 881854"/>
              <a:gd name="connsiteX43" fmla="*/ 3989093 w 11424332"/>
              <a:gd name="connsiteY43" fmla="*/ 881854 h 881854"/>
              <a:gd name="connsiteX44" fmla="*/ 3636351 w 11424332"/>
              <a:gd name="connsiteY44" fmla="*/ 0 h 881854"/>
              <a:gd name="connsiteX45" fmla="*/ 4110996 w 11424332"/>
              <a:gd name="connsiteY45" fmla="*/ 0 h 881854"/>
              <a:gd name="connsiteX46" fmla="*/ 3799321 w 11424332"/>
              <a:gd name="connsiteY46" fmla="*/ 881854 h 881854"/>
              <a:gd name="connsiteX47" fmla="*/ 3324244 w 11424332"/>
              <a:gd name="connsiteY47" fmla="*/ 881854 h 881854"/>
              <a:gd name="connsiteX48" fmla="*/ 2971502 w 11424332"/>
              <a:gd name="connsiteY48" fmla="*/ 0 h 881854"/>
              <a:gd name="connsiteX49" fmla="*/ 3446147 w 11424332"/>
              <a:gd name="connsiteY49" fmla="*/ 0 h 881854"/>
              <a:gd name="connsiteX50" fmla="*/ 3134472 w 11424332"/>
              <a:gd name="connsiteY50" fmla="*/ 881854 h 881854"/>
              <a:gd name="connsiteX51" fmla="*/ 2659395 w 11424332"/>
              <a:gd name="connsiteY51" fmla="*/ 881854 h 881854"/>
              <a:gd name="connsiteX52" fmla="*/ 2306654 w 11424332"/>
              <a:gd name="connsiteY52" fmla="*/ 0 h 881854"/>
              <a:gd name="connsiteX53" fmla="*/ 2781299 w 11424332"/>
              <a:gd name="connsiteY53" fmla="*/ 0 h 881854"/>
              <a:gd name="connsiteX54" fmla="*/ 2469624 w 11424332"/>
              <a:gd name="connsiteY54" fmla="*/ 881854 h 881854"/>
              <a:gd name="connsiteX55" fmla="*/ 1994547 w 11424332"/>
              <a:gd name="connsiteY55" fmla="*/ 881854 h 881854"/>
              <a:gd name="connsiteX56" fmla="*/ 1641805 w 11424332"/>
              <a:gd name="connsiteY56" fmla="*/ 0 h 881854"/>
              <a:gd name="connsiteX57" fmla="*/ 2116450 w 11424332"/>
              <a:gd name="connsiteY57" fmla="*/ 0 h 881854"/>
              <a:gd name="connsiteX58" fmla="*/ 1804775 w 11424332"/>
              <a:gd name="connsiteY58" fmla="*/ 881854 h 881854"/>
              <a:gd name="connsiteX59" fmla="*/ 1329698 w 11424332"/>
              <a:gd name="connsiteY59" fmla="*/ 881854 h 881854"/>
              <a:gd name="connsiteX60" fmla="*/ 976956 w 11424332"/>
              <a:gd name="connsiteY60" fmla="*/ 0 h 881854"/>
              <a:gd name="connsiteX61" fmla="*/ 1452033 w 11424332"/>
              <a:gd name="connsiteY61" fmla="*/ 0 h 881854"/>
              <a:gd name="connsiteX62" fmla="*/ 1139926 w 11424332"/>
              <a:gd name="connsiteY62" fmla="*/ 881854 h 881854"/>
              <a:gd name="connsiteX63" fmla="*/ 664849 w 11424332"/>
              <a:gd name="connsiteY63" fmla="*/ 881854 h 881854"/>
              <a:gd name="connsiteX64" fmla="*/ 312107 w 11424332"/>
              <a:gd name="connsiteY64" fmla="*/ 0 h 881854"/>
              <a:gd name="connsiteX65" fmla="*/ 787184 w 11424332"/>
              <a:gd name="connsiteY65" fmla="*/ 0 h 881854"/>
              <a:gd name="connsiteX66" fmla="*/ 475077 w 11424332"/>
              <a:gd name="connsiteY66" fmla="*/ 881854 h 881854"/>
              <a:gd name="connsiteX67" fmla="*/ 0 w 11424332"/>
              <a:gd name="connsiteY67" fmla="*/ 881854 h 88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1424332" h="881854">
                <a:moveTo>
                  <a:pt x="10949686" y="0"/>
                </a:moveTo>
                <a:lnTo>
                  <a:pt x="11424332" y="0"/>
                </a:lnTo>
                <a:lnTo>
                  <a:pt x="11112226" y="881854"/>
                </a:lnTo>
                <a:lnTo>
                  <a:pt x="10637580" y="881854"/>
                </a:lnTo>
                <a:close/>
                <a:moveTo>
                  <a:pt x="10284838" y="0"/>
                </a:moveTo>
                <a:lnTo>
                  <a:pt x="10759483" y="0"/>
                </a:lnTo>
                <a:lnTo>
                  <a:pt x="10447376" y="881854"/>
                </a:lnTo>
                <a:lnTo>
                  <a:pt x="9972731" y="881854"/>
                </a:lnTo>
                <a:close/>
                <a:moveTo>
                  <a:pt x="9619990" y="0"/>
                </a:moveTo>
                <a:lnTo>
                  <a:pt x="10094634" y="0"/>
                </a:lnTo>
                <a:lnTo>
                  <a:pt x="9782527" y="881854"/>
                </a:lnTo>
                <a:lnTo>
                  <a:pt x="9307882" y="881854"/>
                </a:lnTo>
                <a:close/>
                <a:moveTo>
                  <a:pt x="8955141" y="0"/>
                </a:moveTo>
                <a:lnTo>
                  <a:pt x="9429787" y="0"/>
                </a:lnTo>
                <a:lnTo>
                  <a:pt x="9117679" y="881854"/>
                </a:lnTo>
                <a:lnTo>
                  <a:pt x="8643034" y="881854"/>
                </a:lnTo>
                <a:close/>
                <a:moveTo>
                  <a:pt x="8290292" y="0"/>
                </a:moveTo>
                <a:lnTo>
                  <a:pt x="8764937" y="0"/>
                </a:lnTo>
                <a:lnTo>
                  <a:pt x="8452830" y="881854"/>
                </a:lnTo>
                <a:lnTo>
                  <a:pt x="7978185" y="881854"/>
                </a:lnTo>
                <a:close/>
                <a:moveTo>
                  <a:pt x="7625443" y="0"/>
                </a:moveTo>
                <a:lnTo>
                  <a:pt x="8100088" y="0"/>
                </a:lnTo>
                <a:lnTo>
                  <a:pt x="7787981" y="881854"/>
                </a:lnTo>
                <a:lnTo>
                  <a:pt x="7313336" y="881854"/>
                </a:lnTo>
                <a:close/>
                <a:moveTo>
                  <a:pt x="6960595" y="0"/>
                </a:moveTo>
                <a:lnTo>
                  <a:pt x="7435240" y="0"/>
                </a:lnTo>
                <a:lnTo>
                  <a:pt x="7123133" y="881854"/>
                </a:lnTo>
                <a:lnTo>
                  <a:pt x="6648488" y="881854"/>
                </a:lnTo>
                <a:close/>
                <a:moveTo>
                  <a:pt x="6295746" y="0"/>
                </a:moveTo>
                <a:lnTo>
                  <a:pt x="6770391" y="0"/>
                </a:lnTo>
                <a:lnTo>
                  <a:pt x="6458284" y="881854"/>
                </a:lnTo>
                <a:lnTo>
                  <a:pt x="5983639" y="881854"/>
                </a:lnTo>
                <a:close/>
                <a:moveTo>
                  <a:pt x="5630897" y="0"/>
                </a:moveTo>
                <a:lnTo>
                  <a:pt x="6105542" y="0"/>
                </a:lnTo>
                <a:lnTo>
                  <a:pt x="5793435" y="881854"/>
                </a:lnTo>
                <a:lnTo>
                  <a:pt x="5318790" y="881854"/>
                </a:lnTo>
                <a:close/>
                <a:moveTo>
                  <a:pt x="4966049" y="0"/>
                </a:moveTo>
                <a:lnTo>
                  <a:pt x="5440694" y="0"/>
                </a:lnTo>
                <a:lnTo>
                  <a:pt x="5128587" y="881854"/>
                </a:lnTo>
                <a:lnTo>
                  <a:pt x="4653942" y="881854"/>
                </a:lnTo>
                <a:close/>
                <a:moveTo>
                  <a:pt x="4301200" y="0"/>
                </a:moveTo>
                <a:lnTo>
                  <a:pt x="4775845" y="0"/>
                </a:lnTo>
                <a:lnTo>
                  <a:pt x="4464170" y="881854"/>
                </a:lnTo>
                <a:lnTo>
                  <a:pt x="3989093" y="881854"/>
                </a:lnTo>
                <a:close/>
                <a:moveTo>
                  <a:pt x="3636351" y="0"/>
                </a:moveTo>
                <a:lnTo>
                  <a:pt x="4110996" y="0"/>
                </a:lnTo>
                <a:lnTo>
                  <a:pt x="3799321" y="881854"/>
                </a:lnTo>
                <a:lnTo>
                  <a:pt x="3324244" y="881854"/>
                </a:lnTo>
                <a:close/>
                <a:moveTo>
                  <a:pt x="2971502" y="0"/>
                </a:moveTo>
                <a:lnTo>
                  <a:pt x="3446147" y="0"/>
                </a:lnTo>
                <a:lnTo>
                  <a:pt x="3134472" y="881854"/>
                </a:lnTo>
                <a:lnTo>
                  <a:pt x="2659395" y="881854"/>
                </a:lnTo>
                <a:close/>
                <a:moveTo>
                  <a:pt x="2306654" y="0"/>
                </a:moveTo>
                <a:lnTo>
                  <a:pt x="2781299" y="0"/>
                </a:lnTo>
                <a:lnTo>
                  <a:pt x="2469624" y="881854"/>
                </a:lnTo>
                <a:lnTo>
                  <a:pt x="1994547" y="881854"/>
                </a:lnTo>
                <a:close/>
                <a:moveTo>
                  <a:pt x="1641805" y="0"/>
                </a:moveTo>
                <a:lnTo>
                  <a:pt x="2116450" y="0"/>
                </a:lnTo>
                <a:lnTo>
                  <a:pt x="1804775" y="881854"/>
                </a:lnTo>
                <a:lnTo>
                  <a:pt x="1329698" y="881854"/>
                </a:lnTo>
                <a:close/>
                <a:moveTo>
                  <a:pt x="976956" y="0"/>
                </a:moveTo>
                <a:lnTo>
                  <a:pt x="1452033" y="0"/>
                </a:lnTo>
                <a:lnTo>
                  <a:pt x="1139926" y="881854"/>
                </a:lnTo>
                <a:lnTo>
                  <a:pt x="664849" y="881854"/>
                </a:lnTo>
                <a:close/>
                <a:moveTo>
                  <a:pt x="312107" y="0"/>
                </a:moveTo>
                <a:lnTo>
                  <a:pt x="787184" y="0"/>
                </a:lnTo>
                <a:lnTo>
                  <a:pt x="475077" y="881854"/>
                </a:lnTo>
                <a:lnTo>
                  <a:pt x="0" y="881854"/>
                </a:lnTo>
                <a:close/>
              </a:path>
            </a:pathLst>
          </a:custGeom>
          <a:solidFill>
            <a:srgbClr val="FB991C"/>
          </a:solidFill>
          <a:ln w="43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406AD14B-7A50-4EE5-82EB-B6239576AB3E}"/>
              </a:ext>
            </a:extLst>
          </p:cNvPr>
          <p:cNvSpPr/>
          <p:nvPr/>
        </p:nvSpPr>
        <p:spPr>
          <a:xfrm>
            <a:off x="1010092" y="-963190"/>
            <a:ext cx="609600" cy="506730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C7690"/>
              </a:solidFill>
            </a:endParaRPr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A2C1F3EC-951C-4658-B484-DA246F9DFED6}"/>
              </a:ext>
            </a:extLst>
          </p:cNvPr>
          <p:cNvSpPr/>
          <p:nvPr/>
        </p:nvSpPr>
        <p:spPr>
          <a:xfrm>
            <a:off x="4764164" y="-277741"/>
            <a:ext cx="5372100" cy="8034603"/>
          </a:xfrm>
          <a:prstGeom prst="rect">
            <a:avLst/>
          </a:prstGeom>
          <a:blipFill>
            <a:blip r:embed="rId5"/>
            <a:srcRect/>
            <a:stretch>
              <a:fillRect l="-80557" r="-43785"/>
            </a:stretch>
          </a:blipFill>
          <a:ln w="50800">
            <a:solidFill>
              <a:srgbClr val="FBF3F1"/>
            </a:solidFill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7E35C629-B298-4821-9326-36D4F0C84512}"/>
              </a:ext>
            </a:extLst>
          </p:cNvPr>
          <p:cNvSpPr/>
          <p:nvPr/>
        </p:nvSpPr>
        <p:spPr>
          <a:xfrm rot="16200000">
            <a:off x="7598598" y="9848965"/>
            <a:ext cx="3333750" cy="36195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49462B27-66EC-4E9B-95CD-915439395C82}"/>
              </a:ext>
            </a:extLst>
          </p:cNvPr>
          <p:cNvSpPr/>
          <p:nvPr/>
        </p:nvSpPr>
        <p:spPr>
          <a:xfrm rot="16200000">
            <a:off x="8288414" y="9848965"/>
            <a:ext cx="3333750" cy="36195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233B5A5D-8C74-4350-A05D-058404F55D0C}"/>
              </a:ext>
            </a:extLst>
          </p:cNvPr>
          <p:cNvSpPr/>
          <p:nvPr/>
        </p:nvSpPr>
        <p:spPr>
          <a:xfrm>
            <a:off x="7301587" y="9970294"/>
            <a:ext cx="609600" cy="2005012"/>
          </a:xfrm>
          <a:prstGeom prst="rect">
            <a:avLst/>
          </a:prstGeom>
          <a:solidFill>
            <a:srgbClr val="FB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03C0DC-75CB-4E5D-896E-3CA7D838DDB0}"/>
              </a:ext>
            </a:extLst>
          </p:cNvPr>
          <p:cNvSpPr txBox="1"/>
          <p:nvPr/>
        </p:nvSpPr>
        <p:spPr>
          <a:xfrm>
            <a:off x="271337" y="114338"/>
            <a:ext cx="28825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Monument Extended Ultrabold" panose="00000900000000000000" pitchFamily="50" charset="0"/>
                <a:cs typeface="Poppins Black" panose="00000A00000000000000" pitchFamily="2" charset="0"/>
              </a:rPr>
              <a:t>YOUR </a:t>
            </a:r>
            <a:r>
              <a:rPr lang="en-US" sz="2800" dirty="0">
                <a:solidFill>
                  <a:srgbClr val="FB991C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Monument Extended Ultrabold" panose="00000900000000000000" pitchFamily="50" charset="0"/>
                <a:cs typeface="Poppins Black" panose="00000A00000000000000" pitchFamily="2" charset="0"/>
              </a:rPr>
              <a:t>LOGO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1372FE-FB0C-4DF9-8B50-62597EC90466}"/>
              </a:ext>
            </a:extLst>
          </p:cNvPr>
          <p:cNvSpPr txBox="1"/>
          <p:nvPr/>
        </p:nvSpPr>
        <p:spPr>
          <a:xfrm>
            <a:off x="294192" y="10492281"/>
            <a:ext cx="41729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8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WWW.YOURDOMAIN.COM</a:t>
            </a:r>
          </a:p>
        </p:txBody>
      </p:sp>
      <p:grpSp>
        <p:nvGrpSpPr>
          <p:cNvPr id="13" name="-">
            <a:extLst>
              <a:ext uri="{FF2B5EF4-FFF2-40B4-BE49-F238E27FC236}">
                <a16:creationId xmlns:a16="http://schemas.microsoft.com/office/drawing/2014/main" id="{07F271AC-A8E6-4178-83E3-9ECBEE0B05D3}"/>
              </a:ext>
            </a:extLst>
          </p:cNvPr>
          <p:cNvGrpSpPr/>
          <p:nvPr/>
        </p:nvGrpSpPr>
        <p:grpSpPr>
          <a:xfrm>
            <a:off x="1396631" y="1007487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4" name="-">
              <a:extLst>
                <a:ext uri="{FF2B5EF4-FFF2-40B4-BE49-F238E27FC236}">
                  <a16:creationId xmlns:a16="http://schemas.microsoft.com/office/drawing/2014/main" id="{6563C842-15CB-4601-88B1-FC773FCF9CA5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5" name="-">
              <a:extLst>
                <a:ext uri="{FF2B5EF4-FFF2-40B4-BE49-F238E27FC236}">
                  <a16:creationId xmlns:a16="http://schemas.microsoft.com/office/drawing/2014/main" id="{12224245-BF08-46C4-A1E7-62125C68CB54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6" name="-">
            <a:extLst>
              <a:ext uri="{FF2B5EF4-FFF2-40B4-BE49-F238E27FC236}">
                <a16:creationId xmlns:a16="http://schemas.microsoft.com/office/drawing/2014/main" id="{631B3238-5ACB-4AE3-8E6F-1C7371619428}"/>
              </a:ext>
            </a:extLst>
          </p:cNvPr>
          <p:cNvGrpSpPr/>
          <p:nvPr/>
        </p:nvGrpSpPr>
        <p:grpSpPr>
          <a:xfrm>
            <a:off x="903396" y="1007487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7" name="-">
              <a:extLst>
                <a:ext uri="{FF2B5EF4-FFF2-40B4-BE49-F238E27FC236}">
                  <a16:creationId xmlns:a16="http://schemas.microsoft.com/office/drawing/2014/main" id="{7EBF55FC-B983-4510-BB34-8BD84A0909BF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8" name="Graphic 1069">
              <a:extLst>
                <a:ext uri="{FF2B5EF4-FFF2-40B4-BE49-F238E27FC236}">
                  <a16:creationId xmlns:a16="http://schemas.microsoft.com/office/drawing/2014/main" id="{8B5F673A-0C77-4851-A34B-41C9B64B9101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9" name="-">
                <a:extLst>
                  <a:ext uri="{FF2B5EF4-FFF2-40B4-BE49-F238E27FC236}">
                    <a16:creationId xmlns:a16="http://schemas.microsoft.com/office/drawing/2014/main" id="{71CCE89D-24D9-4E8A-A801-C37F4301A093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75CAC147-D356-4B62-8D93-F208226F8C14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FAABFF52-1AC6-4DE5-9074-1CC7B07825D7}"/>
              </a:ext>
            </a:extLst>
          </p:cNvPr>
          <p:cNvGrpSpPr/>
          <p:nvPr/>
        </p:nvGrpSpPr>
        <p:grpSpPr>
          <a:xfrm>
            <a:off x="414885" y="1007612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8659D45E-14F5-4382-961E-0DC5219BD1C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3" name="-">
              <a:extLst>
                <a:ext uri="{FF2B5EF4-FFF2-40B4-BE49-F238E27FC236}">
                  <a16:creationId xmlns:a16="http://schemas.microsoft.com/office/drawing/2014/main" id="{4254181F-1C19-460C-A00D-27D57B7CD87D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ABCACA1A-9C30-4669-9855-3BF1818AD04A}"/>
              </a:ext>
            </a:extLst>
          </p:cNvPr>
          <p:cNvSpPr txBox="1"/>
          <p:nvPr/>
        </p:nvSpPr>
        <p:spPr>
          <a:xfrm>
            <a:off x="354247" y="4757823"/>
            <a:ext cx="496642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ANIMATION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EEC8146-91C7-48D1-9E9C-9C752479817A}"/>
              </a:ext>
            </a:extLst>
          </p:cNvPr>
          <p:cNvSpPr txBox="1"/>
          <p:nvPr/>
        </p:nvSpPr>
        <p:spPr>
          <a:xfrm>
            <a:off x="354247" y="3694360"/>
            <a:ext cx="39212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FB991C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FRESH</a:t>
            </a:r>
          </a:p>
        </p:txBody>
      </p:sp>
      <p:sp>
        <p:nvSpPr>
          <p:cNvPr id="53" name="-">
            <a:extLst>
              <a:ext uri="{FF2B5EF4-FFF2-40B4-BE49-F238E27FC236}">
                <a16:creationId xmlns:a16="http://schemas.microsoft.com/office/drawing/2014/main" id="{E568A47A-2F52-4A58-B642-2B7B7145D2E7}"/>
              </a:ext>
            </a:extLst>
          </p:cNvPr>
          <p:cNvSpPr/>
          <p:nvPr/>
        </p:nvSpPr>
        <p:spPr>
          <a:xfrm>
            <a:off x="498979" y="5745405"/>
            <a:ext cx="4934618" cy="3680734"/>
          </a:xfrm>
          <a:prstGeom prst="rect">
            <a:avLst/>
          </a:prstGeom>
          <a:solidFill>
            <a:srgbClr val="1C7690"/>
          </a:solidFill>
          <a:ln>
            <a:noFill/>
          </a:ln>
          <a:effectLst>
            <a:outerShdw blurRad="127000" dist="38100" dir="8100000" sx="101000" sy="10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80E9873-2CAD-4E75-9575-7FAE0C056738}"/>
              </a:ext>
            </a:extLst>
          </p:cNvPr>
          <p:cNvSpPr txBox="1"/>
          <p:nvPr/>
        </p:nvSpPr>
        <p:spPr>
          <a:xfrm>
            <a:off x="610729" y="5992693"/>
            <a:ext cx="46651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a tempus. Sed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rhoncus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dignissim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mattis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eget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egestas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accumsan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62" name="-">
            <a:extLst>
              <a:ext uri="{FF2B5EF4-FFF2-40B4-BE49-F238E27FC236}">
                <a16:creationId xmlns:a16="http://schemas.microsoft.com/office/drawing/2014/main" id="{B1B3C270-A981-4236-B51E-7A5234079169}"/>
              </a:ext>
            </a:extLst>
          </p:cNvPr>
          <p:cNvSpPr/>
          <p:nvPr/>
        </p:nvSpPr>
        <p:spPr>
          <a:xfrm>
            <a:off x="3300380" y="8641361"/>
            <a:ext cx="2397288" cy="486424"/>
          </a:xfrm>
          <a:prstGeom prst="roundRect">
            <a:avLst>
              <a:gd name="adj" fmla="val 0"/>
            </a:avLst>
          </a:prstGeom>
          <a:solidFill>
            <a:srgbClr val="FBF3F1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75AD37D-3D4C-4EB9-BAD0-65E98FD092BE}"/>
              </a:ext>
            </a:extLst>
          </p:cNvPr>
          <p:cNvSpPr txBox="1"/>
          <p:nvPr/>
        </p:nvSpPr>
        <p:spPr>
          <a:xfrm>
            <a:off x="3472814" y="8720052"/>
            <a:ext cx="20681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rgbClr val="1C769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LINK ON BIO</a:t>
            </a:r>
          </a:p>
        </p:txBody>
      </p:sp>
      <p:sp>
        <p:nvSpPr>
          <p:cNvPr id="64" name="-">
            <a:extLst>
              <a:ext uri="{FF2B5EF4-FFF2-40B4-BE49-F238E27FC236}">
                <a16:creationId xmlns:a16="http://schemas.microsoft.com/office/drawing/2014/main" id="{BFC42D69-6EF0-4CB3-9F79-D363BEBA31D9}"/>
              </a:ext>
            </a:extLst>
          </p:cNvPr>
          <p:cNvSpPr/>
          <p:nvPr/>
        </p:nvSpPr>
        <p:spPr>
          <a:xfrm>
            <a:off x="6232362" y="5992693"/>
            <a:ext cx="6037324" cy="486424"/>
          </a:xfrm>
          <a:prstGeom prst="roundRect">
            <a:avLst>
              <a:gd name="adj" fmla="val 0"/>
            </a:avLst>
          </a:prstGeom>
          <a:solidFill>
            <a:srgbClr val="FB991C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644F9E5-2795-4E77-81CC-800AA7BF715F}"/>
              </a:ext>
            </a:extLst>
          </p:cNvPr>
          <p:cNvSpPr txBox="1"/>
          <p:nvPr/>
        </p:nvSpPr>
        <p:spPr>
          <a:xfrm>
            <a:off x="6315543" y="6071384"/>
            <a:ext cx="4208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3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LOREM IPSUM DOLOR SIT AMET.</a:t>
            </a:r>
          </a:p>
        </p:txBody>
      </p:sp>
      <p:sp>
        <p:nvSpPr>
          <p:cNvPr id="36" name="TRANSITION">
            <a:extLst>
              <a:ext uri="{FF2B5EF4-FFF2-40B4-BE49-F238E27FC236}">
                <a16:creationId xmlns:a16="http://schemas.microsoft.com/office/drawing/2014/main" id="{314793C2-7964-46F8-979E-A88B6D13DE9A}"/>
              </a:ext>
            </a:extLst>
          </p:cNvPr>
          <p:cNvSpPr/>
          <p:nvPr/>
        </p:nvSpPr>
        <p:spPr>
          <a:xfrm>
            <a:off x="-1090" y="0"/>
            <a:ext cx="10974980" cy="10972800"/>
          </a:xfrm>
          <a:prstGeom prst="rect">
            <a:avLst/>
          </a:prstGeom>
          <a:solidFill>
            <a:srgbClr val="FB9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7" name="TRANSITION">
            <a:extLst>
              <a:ext uri="{FF2B5EF4-FFF2-40B4-BE49-F238E27FC236}">
                <a16:creationId xmlns:a16="http://schemas.microsoft.com/office/drawing/2014/main" id="{A33C9F58-2E05-43D1-B052-3E3A5C5A10A3}"/>
              </a:ext>
            </a:extLst>
          </p:cNvPr>
          <p:cNvSpPr/>
          <p:nvPr/>
        </p:nvSpPr>
        <p:spPr>
          <a:xfrm>
            <a:off x="-1090" y="0"/>
            <a:ext cx="10974980" cy="1097280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853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4.67593E-6 1.80556E-6 L 4.67593E-6 -0.0458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7.87037E-7 3.24074E-6 L 7.87037E-7 0.02662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9537E-6 -4.02778E-6 L -4.9537E-6 0.03053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2037E-6 -1.80556E-6 L -0.02777 -1.80556E-6 " pathEditMode="relative" rAng="0" ptsTypes="AA">
                                      <p:cBhvr>
                                        <p:cTn id="56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9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3" presetClass="pat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62963E-6 -1.57407E-6 L 0.22483 -1.57407E-6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41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6667E-6 -4.49074E-6 L -0.00029 0.0476 " pathEditMode="relative" rAng="0" ptsTypes="AA">
                                      <p:cBhvr>
                                        <p:cTn id="70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237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path" presetSubtype="0" decel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36111E-6 0 L -2.36111E-6 -0.05773 " pathEditMode="relative" rAng="0" ptsTypes="AA">
                                      <p:cBhvr>
                                        <p:cTn id="76" dur="3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94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path" presetSubtype="0" decel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37963E-6 -2.5E-6 L -0.00014 -0.04398 " pathEditMode="relative" rAng="0" ptsTypes="AA">
                                      <p:cBhvr>
                                        <p:cTn id="82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-2199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-8.33333E-7 L -0.12268 -8.33333E-7 " pathEditMode="relative" rAng="0" ptsTypes="AA">
                                      <p:cBhvr>
                                        <p:cTn id="88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34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5000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3" presetID="9" presetClass="emph" presetSubtype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5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5" presetClass="path" presetSubtype="0" decel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37963E-6 -2.5E-6 L -0.00014 -0.04398 " pathEditMode="relative" rAng="0" ptsTypes="AA">
                                      <p:cBhvr>
                                        <p:cTn id="111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-2199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2" presetClass="exit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ntr" presetSubtype="4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20" fill="hold" display="0">
                  <p:stCondLst>
                    <p:cond delay="indefinite"/>
                  </p:stCondLst>
                </p:cTn>
                <p:tgtEl>
                  <p:spTgt spid="55"/>
                </p:tgtEl>
              </p:cMediaNode>
            </p:video>
          </p:childTnLst>
        </p:cTn>
      </p:par>
    </p:tnLst>
    <p:bldLst>
      <p:bldP spid="56" grpId="0" animBg="1"/>
      <p:bldP spid="56" grpId="1" animBg="1"/>
      <p:bldP spid="4" grpId="0" animBg="1"/>
      <p:bldP spid="4" grpId="1" animBg="1"/>
      <p:bldP spid="6" grpId="0" animBg="1"/>
      <p:bldP spid="6" grpId="1" animBg="1"/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  <p:bldP spid="11" grpId="0"/>
      <p:bldP spid="11" grpId="1"/>
      <p:bldP spid="12" grpId="0"/>
      <p:bldP spid="12" grpId="1"/>
      <p:bldP spid="57" grpId="0"/>
      <p:bldP spid="58" grpId="0"/>
      <p:bldP spid="53" grpId="0" animBg="1"/>
      <p:bldP spid="53" grpId="1" animBg="1"/>
      <p:bldP spid="53" grpId="2" animBg="1"/>
      <p:bldP spid="53" grpId="3" animBg="1"/>
      <p:bldP spid="61" grpId="0"/>
      <p:bldP spid="62" grpId="0" animBg="1"/>
      <p:bldP spid="62" grpId="1" animBg="1"/>
      <p:bldP spid="62" grpId="2" animBg="1"/>
      <p:bldP spid="63" grpId="0"/>
      <p:bldP spid="63" grpId="1"/>
      <p:bldP spid="64" grpId="0" animBg="1"/>
      <p:bldP spid="65" grpId="0"/>
      <p:bldP spid="36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B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VIDEO PATTERN">
            <a:hlinkClick r:id="" action="ppaction://media"/>
            <a:extLst>
              <a:ext uri="{FF2B5EF4-FFF2-40B4-BE49-F238E27FC236}">
                <a16:creationId xmlns:a16="http://schemas.microsoft.com/office/drawing/2014/main" id="{B0BC9421-7878-4657-AF3C-C32BAB091AD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00" end="1.798606875E6"/>
                </p14:media>
              </p:ext>
            </p:extLst>
          </p:nvPr>
        </p:nvPicPr>
        <p:blipFill rotWithShape="1">
          <a:blip r:embed="rId4"/>
          <a:srcRect l="21849" r="21861"/>
          <a:stretch>
            <a:fillRect/>
          </a:stretch>
        </p:blipFill>
        <p:spPr>
          <a:xfrm>
            <a:off x="-2180" y="0"/>
            <a:ext cx="10974980" cy="10967270"/>
          </a:xfrm>
          <a:prstGeom prst="rect">
            <a:avLst/>
          </a:prstGeom>
        </p:spPr>
      </p:pic>
      <p:sp>
        <p:nvSpPr>
          <p:cNvPr id="56" name="-">
            <a:extLst>
              <a:ext uri="{FF2B5EF4-FFF2-40B4-BE49-F238E27FC236}">
                <a16:creationId xmlns:a16="http://schemas.microsoft.com/office/drawing/2014/main" id="{2DA9C069-85F8-4A82-9FEB-120329673F74}"/>
              </a:ext>
            </a:extLst>
          </p:cNvPr>
          <p:cNvSpPr/>
          <p:nvPr/>
        </p:nvSpPr>
        <p:spPr>
          <a:xfrm rot="16200000">
            <a:off x="3212269" y="3529525"/>
            <a:ext cx="14887377" cy="1149169"/>
          </a:xfrm>
          <a:custGeom>
            <a:avLst/>
            <a:gdLst>
              <a:gd name="connsiteX0" fmla="*/ 10949686 w 11424332"/>
              <a:gd name="connsiteY0" fmla="*/ 0 h 881854"/>
              <a:gd name="connsiteX1" fmla="*/ 11424332 w 11424332"/>
              <a:gd name="connsiteY1" fmla="*/ 0 h 881854"/>
              <a:gd name="connsiteX2" fmla="*/ 11112226 w 11424332"/>
              <a:gd name="connsiteY2" fmla="*/ 881854 h 881854"/>
              <a:gd name="connsiteX3" fmla="*/ 10637580 w 11424332"/>
              <a:gd name="connsiteY3" fmla="*/ 881854 h 881854"/>
              <a:gd name="connsiteX4" fmla="*/ 10284838 w 11424332"/>
              <a:gd name="connsiteY4" fmla="*/ 0 h 881854"/>
              <a:gd name="connsiteX5" fmla="*/ 10759483 w 11424332"/>
              <a:gd name="connsiteY5" fmla="*/ 0 h 881854"/>
              <a:gd name="connsiteX6" fmla="*/ 10447376 w 11424332"/>
              <a:gd name="connsiteY6" fmla="*/ 881854 h 881854"/>
              <a:gd name="connsiteX7" fmla="*/ 9972731 w 11424332"/>
              <a:gd name="connsiteY7" fmla="*/ 881854 h 881854"/>
              <a:gd name="connsiteX8" fmla="*/ 9619990 w 11424332"/>
              <a:gd name="connsiteY8" fmla="*/ 0 h 881854"/>
              <a:gd name="connsiteX9" fmla="*/ 10094634 w 11424332"/>
              <a:gd name="connsiteY9" fmla="*/ 0 h 881854"/>
              <a:gd name="connsiteX10" fmla="*/ 9782527 w 11424332"/>
              <a:gd name="connsiteY10" fmla="*/ 881854 h 881854"/>
              <a:gd name="connsiteX11" fmla="*/ 9307882 w 11424332"/>
              <a:gd name="connsiteY11" fmla="*/ 881854 h 881854"/>
              <a:gd name="connsiteX12" fmla="*/ 8955141 w 11424332"/>
              <a:gd name="connsiteY12" fmla="*/ 0 h 881854"/>
              <a:gd name="connsiteX13" fmla="*/ 9429787 w 11424332"/>
              <a:gd name="connsiteY13" fmla="*/ 0 h 881854"/>
              <a:gd name="connsiteX14" fmla="*/ 9117679 w 11424332"/>
              <a:gd name="connsiteY14" fmla="*/ 881854 h 881854"/>
              <a:gd name="connsiteX15" fmla="*/ 8643034 w 11424332"/>
              <a:gd name="connsiteY15" fmla="*/ 881854 h 881854"/>
              <a:gd name="connsiteX16" fmla="*/ 8290292 w 11424332"/>
              <a:gd name="connsiteY16" fmla="*/ 0 h 881854"/>
              <a:gd name="connsiteX17" fmla="*/ 8764937 w 11424332"/>
              <a:gd name="connsiteY17" fmla="*/ 0 h 881854"/>
              <a:gd name="connsiteX18" fmla="*/ 8452830 w 11424332"/>
              <a:gd name="connsiteY18" fmla="*/ 881854 h 881854"/>
              <a:gd name="connsiteX19" fmla="*/ 7978185 w 11424332"/>
              <a:gd name="connsiteY19" fmla="*/ 881854 h 881854"/>
              <a:gd name="connsiteX20" fmla="*/ 7625443 w 11424332"/>
              <a:gd name="connsiteY20" fmla="*/ 0 h 881854"/>
              <a:gd name="connsiteX21" fmla="*/ 8100088 w 11424332"/>
              <a:gd name="connsiteY21" fmla="*/ 0 h 881854"/>
              <a:gd name="connsiteX22" fmla="*/ 7787981 w 11424332"/>
              <a:gd name="connsiteY22" fmla="*/ 881854 h 881854"/>
              <a:gd name="connsiteX23" fmla="*/ 7313336 w 11424332"/>
              <a:gd name="connsiteY23" fmla="*/ 881854 h 881854"/>
              <a:gd name="connsiteX24" fmla="*/ 6960595 w 11424332"/>
              <a:gd name="connsiteY24" fmla="*/ 0 h 881854"/>
              <a:gd name="connsiteX25" fmla="*/ 7435240 w 11424332"/>
              <a:gd name="connsiteY25" fmla="*/ 0 h 881854"/>
              <a:gd name="connsiteX26" fmla="*/ 7123133 w 11424332"/>
              <a:gd name="connsiteY26" fmla="*/ 881854 h 881854"/>
              <a:gd name="connsiteX27" fmla="*/ 6648488 w 11424332"/>
              <a:gd name="connsiteY27" fmla="*/ 881854 h 881854"/>
              <a:gd name="connsiteX28" fmla="*/ 6295746 w 11424332"/>
              <a:gd name="connsiteY28" fmla="*/ 0 h 881854"/>
              <a:gd name="connsiteX29" fmla="*/ 6770391 w 11424332"/>
              <a:gd name="connsiteY29" fmla="*/ 0 h 881854"/>
              <a:gd name="connsiteX30" fmla="*/ 6458284 w 11424332"/>
              <a:gd name="connsiteY30" fmla="*/ 881854 h 881854"/>
              <a:gd name="connsiteX31" fmla="*/ 5983639 w 11424332"/>
              <a:gd name="connsiteY31" fmla="*/ 881854 h 881854"/>
              <a:gd name="connsiteX32" fmla="*/ 5630897 w 11424332"/>
              <a:gd name="connsiteY32" fmla="*/ 0 h 881854"/>
              <a:gd name="connsiteX33" fmla="*/ 6105542 w 11424332"/>
              <a:gd name="connsiteY33" fmla="*/ 0 h 881854"/>
              <a:gd name="connsiteX34" fmla="*/ 5793435 w 11424332"/>
              <a:gd name="connsiteY34" fmla="*/ 881854 h 881854"/>
              <a:gd name="connsiteX35" fmla="*/ 5318790 w 11424332"/>
              <a:gd name="connsiteY35" fmla="*/ 881854 h 881854"/>
              <a:gd name="connsiteX36" fmla="*/ 4966049 w 11424332"/>
              <a:gd name="connsiteY36" fmla="*/ 0 h 881854"/>
              <a:gd name="connsiteX37" fmla="*/ 5440694 w 11424332"/>
              <a:gd name="connsiteY37" fmla="*/ 0 h 881854"/>
              <a:gd name="connsiteX38" fmla="*/ 5128587 w 11424332"/>
              <a:gd name="connsiteY38" fmla="*/ 881854 h 881854"/>
              <a:gd name="connsiteX39" fmla="*/ 4653942 w 11424332"/>
              <a:gd name="connsiteY39" fmla="*/ 881854 h 881854"/>
              <a:gd name="connsiteX40" fmla="*/ 4301200 w 11424332"/>
              <a:gd name="connsiteY40" fmla="*/ 0 h 881854"/>
              <a:gd name="connsiteX41" fmla="*/ 4775845 w 11424332"/>
              <a:gd name="connsiteY41" fmla="*/ 0 h 881854"/>
              <a:gd name="connsiteX42" fmla="*/ 4464170 w 11424332"/>
              <a:gd name="connsiteY42" fmla="*/ 881854 h 881854"/>
              <a:gd name="connsiteX43" fmla="*/ 3989093 w 11424332"/>
              <a:gd name="connsiteY43" fmla="*/ 881854 h 881854"/>
              <a:gd name="connsiteX44" fmla="*/ 3636351 w 11424332"/>
              <a:gd name="connsiteY44" fmla="*/ 0 h 881854"/>
              <a:gd name="connsiteX45" fmla="*/ 4110996 w 11424332"/>
              <a:gd name="connsiteY45" fmla="*/ 0 h 881854"/>
              <a:gd name="connsiteX46" fmla="*/ 3799321 w 11424332"/>
              <a:gd name="connsiteY46" fmla="*/ 881854 h 881854"/>
              <a:gd name="connsiteX47" fmla="*/ 3324244 w 11424332"/>
              <a:gd name="connsiteY47" fmla="*/ 881854 h 881854"/>
              <a:gd name="connsiteX48" fmla="*/ 2971502 w 11424332"/>
              <a:gd name="connsiteY48" fmla="*/ 0 h 881854"/>
              <a:gd name="connsiteX49" fmla="*/ 3446147 w 11424332"/>
              <a:gd name="connsiteY49" fmla="*/ 0 h 881854"/>
              <a:gd name="connsiteX50" fmla="*/ 3134472 w 11424332"/>
              <a:gd name="connsiteY50" fmla="*/ 881854 h 881854"/>
              <a:gd name="connsiteX51" fmla="*/ 2659395 w 11424332"/>
              <a:gd name="connsiteY51" fmla="*/ 881854 h 881854"/>
              <a:gd name="connsiteX52" fmla="*/ 2306654 w 11424332"/>
              <a:gd name="connsiteY52" fmla="*/ 0 h 881854"/>
              <a:gd name="connsiteX53" fmla="*/ 2781299 w 11424332"/>
              <a:gd name="connsiteY53" fmla="*/ 0 h 881854"/>
              <a:gd name="connsiteX54" fmla="*/ 2469624 w 11424332"/>
              <a:gd name="connsiteY54" fmla="*/ 881854 h 881854"/>
              <a:gd name="connsiteX55" fmla="*/ 1994547 w 11424332"/>
              <a:gd name="connsiteY55" fmla="*/ 881854 h 881854"/>
              <a:gd name="connsiteX56" fmla="*/ 1641805 w 11424332"/>
              <a:gd name="connsiteY56" fmla="*/ 0 h 881854"/>
              <a:gd name="connsiteX57" fmla="*/ 2116450 w 11424332"/>
              <a:gd name="connsiteY57" fmla="*/ 0 h 881854"/>
              <a:gd name="connsiteX58" fmla="*/ 1804775 w 11424332"/>
              <a:gd name="connsiteY58" fmla="*/ 881854 h 881854"/>
              <a:gd name="connsiteX59" fmla="*/ 1329698 w 11424332"/>
              <a:gd name="connsiteY59" fmla="*/ 881854 h 881854"/>
              <a:gd name="connsiteX60" fmla="*/ 976956 w 11424332"/>
              <a:gd name="connsiteY60" fmla="*/ 0 h 881854"/>
              <a:gd name="connsiteX61" fmla="*/ 1452033 w 11424332"/>
              <a:gd name="connsiteY61" fmla="*/ 0 h 881854"/>
              <a:gd name="connsiteX62" fmla="*/ 1139926 w 11424332"/>
              <a:gd name="connsiteY62" fmla="*/ 881854 h 881854"/>
              <a:gd name="connsiteX63" fmla="*/ 664849 w 11424332"/>
              <a:gd name="connsiteY63" fmla="*/ 881854 h 881854"/>
              <a:gd name="connsiteX64" fmla="*/ 312107 w 11424332"/>
              <a:gd name="connsiteY64" fmla="*/ 0 h 881854"/>
              <a:gd name="connsiteX65" fmla="*/ 787184 w 11424332"/>
              <a:gd name="connsiteY65" fmla="*/ 0 h 881854"/>
              <a:gd name="connsiteX66" fmla="*/ 475077 w 11424332"/>
              <a:gd name="connsiteY66" fmla="*/ 881854 h 881854"/>
              <a:gd name="connsiteX67" fmla="*/ 0 w 11424332"/>
              <a:gd name="connsiteY67" fmla="*/ 881854 h 88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1424332" h="881854">
                <a:moveTo>
                  <a:pt x="10949686" y="0"/>
                </a:moveTo>
                <a:lnTo>
                  <a:pt x="11424332" y="0"/>
                </a:lnTo>
                <a:lnTo>
                  <a:pt x="11112226" y="881854"/>
                </a:lnTo>
                <a:lnTo>
                  <a:pt x="10637580" y="881854"/>
                </a:lnTo>
                <a:close/>
                <a:moveTo>
                  <a:pt x="10284838" y="0"/>
                </a:moveTo>
                <a:lnTo>
                  <a:pt x="10759483" y="0"/>
                </a:lnTo>
                <a:lnTo>
                  <a:pt x="10447376" y="881854"/>
                </a:lnTo>
                <a:lnTo>
                  <a:pt x="9972731" y="881854"/>
                </a:lnTo>
                <a:close/>
                <a:moveTo>
                  <a:pt x="9619990" y="0"/>
                </a:moveTo>
                <a:lnTo>
                  <a:pt x="10094634" y="0"/>
                </a:lnTo>
                <a:lnTo>
                  <a:pt x="9782527" y="881854"/>
                </a:lnTo>
                <a:lnTo>
                  <a:pt x="9307882" y="881854"/>
                </a:lnTo>
                <a:close/>
                <a:moveTo>
                  <a:pt x="8955141" y="0"/>
                </a:moveTo>
                <a:lnTo>
                  <a:pt x="9429787" y="0"/>
                </a:lnTo>
                <a:lnTo>
                  <a:pt x="9117679" y="881854"/>
                </a:lnTo>
                <a:lnTo>
                  <a:pt x="8643034" y="881854"/>
                </a:lnTo>
                <a:close/>
                <a:moveTo>
                  <a:pt x="8290292" y="0"/>
                </a:moveTo>
                <a:lnTo>
                  <a:pt x="8764937" y="0"/>
                </a:lnTo>
                <a:lnTo>
                  <a:pt x="8452830" y="881854"/>
                </a:lnTo>
                <a:lnTo>
                  <a:pt x="7978185" y="881854"/>
                </a:lnTo>
                <a:close/>
                <a:moveTo>
                  <a:pt x="7625443" y="0"/>
                </a:moveTo>
                <a:lnTo>
                  <a:pt x="8100088" y="0"/>
                </a:lnTo>
                <a:lnTo>
                  <a:pt x="7787981" y="881854"/>
                </a:lnTo>
                <a:lnTo>
                  <a:pt x="7313336" y="881854"/>
                </a:lnTo>
                <a:close/>
                <a:moveTo>
                  <a:pt x="6960595" y="0"/>
                </a:moveTo>
                <a:lnTo>
                  <a:pt x="7435240" y="0"/>
                </a:lnTo>
                <a:lnTo>
                  <a:pt x="7123133" y="881854"/>
                </a:lnTo>
                <a:lnTo>
                  <a:pt x="6648488" y="881854"/>
                </a:lnTo>
                <a:close/>
                <a:moveTo>
                  <a:pt x="6295746" y="0"/>
                </a:moveTo>
                <a:lnTo>
                  <a:pt x="6770391" y="0"/>
                </a:lnTo>
                <a:lnTo>
                  <a:pt x="6458284" y="881854"/>
                </a:lnTo>
                <a:lnTo>
                  <a:pt x="5983639" y="881854"/>
                </a:lnTo>
                <a:close/>
                <a:moveTo>
                  <a:pt x="5630897" y="0"/>
                </a:moveTo>
                <a:lnTo>
                  <a:pt x="6105542" y="0"/>
                </a:lnTo>
                <a:lnTo>
                  <a:pt x="5793435" y="881854"/>
                </a:lnTo>
                <a:lnTo>
                  <a:pt x="5318790" y="881854"/>
                </a:lnTo>
                <a:close/>
                <a:moveTo>
                  <a:pt x="4966049" y="0"/>
                </a:moveTo>
                <a:lnTo>
                  <a:pt x="5440694" y="0"/>
                </a:lnTo>
                <a:lnTo>
                  <a:pt x="5128587" y="881854"/>
                </a:lnTo>
                <a:lnTo>
                  <a:pt x="4653942" y="881854"/>
                </a:lnTo>
                <a:close/>
                <a:moveTo>
                  <a:pt x="4301200" y="0"/>
                </a:moveTo>
                <a:lnTo>
                  <a:pt x="4775845" y="0"/>
                </a:lnTo>
                <a:lnTo>
                  <a:pt x="4464170" y="881854"/>
                </a:lnTo>
                <a:lnTo>
                  <a:pt x="3989093" y="881854"/>
                </a:lnTo>
                <a:close/>
                <a:moveTo>
                  <a:pt x="3636351" y="0"/>
                </a:moveTo>
                <a:lnTo>
                  <a:pt x="4110996" y="0"/>
                </a:lnTo>
                <a:lnTo>
                  <a:pt x="3799321" y="881854"/>
                </a:lnTo>
                <a:lnTo>
                  <a:pt x="3324244" y="881854"/>
                </a:lnTo>
                <a:close/>
                <a:moveTo>
                  <a:pt x="2971502" y="0"/>
                </a:moveTo>
                <a:lnTo>
                  <a:pt x="3446147" y="0"/>
                </a:lnTo>
                <a:lnTo>
                  <a:pt x="3134472" y="881854"/>
                </a:lnTo>
                <a:lnTo>
                  <a:pt x="2659395" y="881854"/>
                </a:lnTo>
                <a:close/>
                <a:moveTo>
                  <a:pt x="2306654" y="0"/>
                </a:moveTo>
                <a:lnTo>
                  <a:pt x="2781299" y="0"/>
                </a:lnTo>
                <a:lnTo>
                  <a:pt x="2469624" y="881854"/>
                </a:lnTo>
                <a:lnTo>
                  <a:pt x="1994547" y="881854"/>
                </a:lnTo>
                <a:close/>
                <a:moveTo>
                  <a:pt x="1641805" y="0"/>
                </a:moveTo>
                <a:lnTo>
                  <a:pt x="2116450" y="0"/>
                </a:lnTo>
                <a:lnTo>
                  <a:pt x="1804775" y="881854"/>
                </a:lnTo>
                <a:lnTo>
                  <a:pt x="1329698" y="881854"/>
                </a:lnTo>
                <a:close/>
                <a:moveTo>
                  <a:pt x="976956" y="0"/>
                </a:moveTo>
                <a:lnTo>
                  <a:pt x="1452033" y="0"/>
                </a:lnTo>
                <a:lnTo>
                  <a:pt x="1139926" y="881854"/>
                </a:lnTo>
                <a:lnTo>
                  <a:pt x="664849" y="881854"/>
                </a:lnTo>
                <a:close/>
                <a:moveTo>
                  <a:pt x="312107" y="0"/>
                </a:moveTo>
                <a:lnTo>
                  <a:pt x="787184" y="0"/>
                </a:lnTo>
                <a:lnTo>
                  <a:pt x="475077" y="881854"/>
                </a:lnTo>
                <a:lnTo>
                  <a:pt x="0" y="881854"/>
                </a:lnTo>
                <a:close/>
              </a:path>
            </a:pathLst>
          </a:custGeom>
          <a:solidFill>
            <a:srgbClr val="FB991C"/>
          </a:solidFill>
          <a:ln w="43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406AD14B-7A50-4EE5-82EB-B6239576AB3E}"/>
              </a:ext>
            </a:extLst>
          </p:cNvPr>
          <p:cNvSpPr/>
          <p:nvPr/>
        </p:nvSpPr>
        <p:spPr>
          <a:xfrm>
            <a:off x="604281" y="-865829"/>
            <a:ext cx="491093" cy="5067300"/>
          </a:xfrm>
          <a:prstGeom prst="rect">
            <a:avLst/>
          </a:prstGeom>
          <a:solidFill>
            <a:srgbClr val="FB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C7690"/>
              </a:solidFill>
            </a:endParaRPr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A2C1F3EC-951C-4658-B484-DA246F9DFED6}"/>
              </a:ext>
            </a:extLst>
          </p:cNvPr>
          <p:cNvSpPr/>
          <p:nvPr/>
        </p:nvSpPr>
        <p:spPr>
          <a:xfrm>
            <a:off x="4996418" y="2461815"/>
            <a:ext cx="5372100" cy="8034603"/>
          </a:xfrm>
          <a:prstGeom prst="rect">
            <a:avLst/>
          </a:prstGeom>
          <a:blipFill>
            <a:blip r:embed="rId5"/>
            <a:srcRect/>
            <a:stretch>
              <a:fillRect t="-143" b="-143"/>
            </a:stretch>
          </a:blipFill>
          <a:ln w="50800">
            <a:solidFill>
              <a:srgbClr val="FBF3F1"/>
            </a:solidFill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233B5A5D-8C74-4350-A05D-058404F55D0C}"/>
              </a:ext>
            </a:extLst>
          </p:cNvPr>
          <p:cNvSpPr/>
          <p:nvPr/>
        </p:nvSpPr>
        <p:spPr>
          <a:xfrm>
            <a:off x="5254160" y="9970294"/>
            <a:ext cx="609600" cy="2005012"/>
          </a:xfrm>
          <a:prstGeom prst="rect">
            <a:avLst/>
          </a:prstGeom>
          <a:solidFill>
            <a:srgbClr val="FB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03C0DC-75CB-4E5D-896E-3CA7D838DDB0}"/>
              </a:ext>
            </a:extLst>
          </p:cNvPr>
          <p:cNvSpPr txBox="1"/>
          <p:nvPr/>
        </p:nvSpPr>
        <p:spPr>
          <a:xfrm>
            <a:off x="4378564" y="114338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</a:t>
            </a:r>
            <a:r>
              <a:rPr lang="en-US" sz="2800" dirty="0">
                <a:solidFill>
                  <a:srgbClr val="FB991C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LOGO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1372FE-FB0C-4DF9-8B50-62597EC90466}"/>
              </a:ext>
            </a:extLst>
          </p:cNvPr>
          <p:cNvSpPr txBox="1"/>
          <p:nvPr/>
        </p:nvSpPr>
        <p:spPr>
          <a:xfrm>
            <a:off x="294192" y="10492281"/>
            <a:ext cx="41729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8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WWW.YOURDOMAIN.COM</a:t>
            </a:r>
          </a:p>
        </p:txBody>
      </p:sp>
      <p:grpSp>
        <p:nvGrpSpPr>
          <p:cNvPr id="13" name="-">
            <a:extLst>
              <a:ext uri="{FF2B5EF4-FFF2-40B4-BE49-F238E27FC236}">
                <a16:creationId xmlns:a16="http://schemas.microsoft.com/office/drawing/2014/main" id="{07F271AC-A8E6-4178-83E3-9ECBEE0B05D3}"/>
              </a:ext>
            </a:extLst>
          </p:cNvPr>
          <p:cNvGrpSpPr/>
          <p:nvPr/>
        </p:nvGrpSpPr>
        <p:grpSpPr>
          <a:xfrm>
            <a:off x="1396631" y="1007487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4" name="-">
              <a:extLst>
                <a:ext uri="{FF2B5EF4-FFF2-40B4-BE49-F238E27FC236}">
                  <a16:creationId xmlns:a16="http://schemas.microsoft.com/office/drawing/2014/main" id="{6563C842-15CB-4601-88B1-FC773FCF9CA5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5" name="-">
              <a:extLst>
                <a:ext uri="{FF2B5EF4-FFF2-40B4-BE49-F238E27FC236}">
                  <a16:creationId xmlns:a16="http://schemas.microsoft.com/office/drawing/2014/main" id="{12224245-BF08-46C4-A1E7-62125C68CB54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6" name="-">
            <a:extLst>
              <a:ext uri="{FF2B5EF4-FFF2-40B4-BE49-F238E27FC236}">
                <a16:creationId xmlns:a16="http://schemas.microsoft.com/office/drawing/2014/main" id="{631B3238-5ACB-4AE3-8E6F-1C7371619428}"/>
              </a:ext>
            </a:extLst>
          </p:cNvPr>
          <p:cNvGrpSpPr/>
          <p:nvPr/>
        </p:nvGrpSpPr>
        <p:grpSpPr>
          <a:xfrm>
            <a:off x="903396" y="1007487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7" name="-">
              <a:extLst>
                <a:ext uri="{FF2B5EF4-FFF2-40B4-BE49-F238E27FC236}">
                  <a16:creationId xmlns:a16="http://schemas.microsoft.com/office/drawing/2014/main" id="{7EBF55FC-B983-4510-BB34-8BD84A0909BF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8" name="Graphic 1069">
              <a:extLst>
                <a:ext uri="{FF2B5EF4-FFF2-40B4-BE49-F238E27FC236}">
                  <a16:creationId xmlns:a16="http://schemas.microsoft.com/office/drawing/2014/main" id="{8B5F673A-0C77-4851-A34B-41C9B64B9101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9" name="-">
                <a:extLst>
                  <a:ext uri="{FF2B5EF4-FFF2-40B4-BE49-F238E27FC236}">
                    <a16:creationId xmlns:a16="http://schemas.microsoft.com/office/drawing/2014/main" id="{71CCE89D-24D9-4E8A-A801-C37F4301A093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75CAC147-D356-4B62-8D93-F208226F8C14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FAABFF52-1AC6-4DE5-9074-1CC7B07825D7}"/>
              </a:ext>
            </a:extLst>
          </p:cNvPr>
          <p:cNvGrpSpPr/>
          <p:nvPr/>
        </p:nvGrpSpPr>
        <p:grpSpPr>
          <a:xfrm>
            <a:off x="414885" y="1007612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8659D45E-14F5-4382-961E-0DC5219BD1C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3" name="-">
              <a:extLst>
                <a:ext uri="{FF2B5EF4-FFF2-40B4-BE49-F238E27FC236}">
                  <a16:creationId xmlns:a16="http://schemas.microsoft.com/office/drawing/2014/main" id="{4254181F-1C19-460C-A00D-27D57B7CD87D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ABCACA1A-9C30-4669-9855-3BF1818AD04A}"/>
              </a:ext>
            </a:extLst>
          </p:cNvPr>
          <p:cNvSpPr txBox="1"/>
          <p:nvPr/>
        </p:nvSpPr>
        <p:spPr>
          <a:xfrm>
            <a:off x="1184996" y="2144093"/>
            <a:ext cx="28632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DESIGN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EEC8146-91C7-48D1-9E9C-9C752479817A}"/>
              </a:ext>
            </a:extLst>
          </p:cNvPr>
          <p:cNvSpPr txBox="1"/>
          <p:nvPr/>
        </p:nvSpPr>
        <p:spPr>
          <a:xfrm>
            <a:off x="1184996" y="894491"/>
            <a:ext cx="472918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FB991C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UNIQUE</a:t>
            </a:r>
          </a:p>
        </p:txBody>
      </p:sp>
      <p:sp>
        <p:nvSpPr>
          <p:cNvPr id="53" name="-">
            <a:extLst>
              <a:ext uri="{FF2B5EF4-FFF2-40B4-BE49-F238E27FC236}">
                <a16:creationId xmlns:a16="http://schemas.microsoft.com/office/drawing/2014/main" id="{E568A47A-2F52-4A58-B642-2B7B7145D2E7}"/>
              </a:ext>
            </a:extLst>
          </p:cNvPr>
          <p:cNvSpPr/>
          <p:nvPr/>
        </p:nvSpPr>
        <p:spPr>
          <a:xfrm>
            <a:off x="-296294" y="3180052"/>
            <a:ext cx="4934618" cy="4210769"/>
          </a:xfrm>
          <a:prstGeom prst="rect">
            <a:avLst/>
          </a:prstGeom>
          <a:solidFill>
            <a:srgbClr val="1C7690"/>
          </a:solidFill>
          <a:ln>
            <a:noFill/>
          </a:ln>
          <a:effectLst>
            <a:outerShdw blurRad="127000" dist="38100" dir="8100000" sx="101000" sy="10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80E9873-2CAD-4E75-9575-7FAE0C056738}"/>
              </a:ext>
            </a:extLst>
          </p:cNvPr>
          <p:cNvSpPr txBox="1"/>
          <p:nvPr/>
        </p:nvSpPr>
        <p:spPr>
          <a:xfrm>
            <a:off x="494230" y="3427341"/>
            <a:ext cx="402618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a tempus. Sed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rhoncus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dignissim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mattis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eget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egestas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accumsan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62" name="-">
            <a:extLst>
              <a:ext uri="{FF2B5EF4-FFF2-40B4-BE49-F238E27FC236}">
                <a16:creationId xmlns:a16="http://schemas.microsoft.com/office/drawing/2014/main" id="{B1B3C270-A981-4236-B51E-7A5234079169}"/>
              </a:ext>
            </a:extLst>
          </p:cNvPr>
          <p:cNvSpPr/>
          <p:nvPr/>
        </p:nvSpPr>
        <p:spPr>
          <a:xfrm>
            <a:off x="2770325" y="6447229"/>
            <a:ext cx="2397288" cy="486424"/>
          </a:xfrm>
          <a:prstGeom prst="roundRect">
            <a:avLst>
              <a:gd name="adj" fmla="val 0"/>
            </a:avLst>
          </a:prstGeom>
          <a:solidFill>
            <a:srgbClr val="FBF3F1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75AD37D-3D4C-4EB9-BAD0-65E98FD092BE}"/>
              </a:ext>
            </a:extLst>
          </p:cNvPr>
          <p:cNvSpPr txBox="1"/>
          <p:nvPr/>
        </p:nvSpPr>
        <p:spPr>
          <a:xfrm>
            <a:off x="2936346" y="6487820"/>
            <a:ext cx="20810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rgbClr val="1C769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LINK ON BIO</a:t>
            </a:r>
          </a:p>
        </p:txBody>
      </p:sp>
      <p:sp>
        <p:nvSpPr>
          <p:cNvPr id="64" name="-">
            <a:extLst>
              <a:ext uri="{FF2B5EF4-FFF2-40B4-BE49-F238E27FC236}">
                <a16:creationId xmlns:a16="http://schemas.microsoft.com/office/drawing/2014/main" id="{BFC42D69-6EF0-4CB3-9F79-D363BEBA31D9}"/>
              </a:ext>
            </a:extLst>
          </p:cNvPr>
          <p:cNvSpPr/>
          <p:nvPr/>
        </p:nvSpPr>
        <p:spPr>
          <a:xfrm>
            <a:off x="6232362" y="9119351"/>
            <a:ext cx="6037324" cy="486424"/>
          </a:xfrm>
          <a:prstGeom prst="roundRect">
            <a:avLst>
              <a:gd name="adj" fmla="val 0"/>
            </a:avLst>
          </a:prstGeom>
          <a:solidFill>
            <a:srgbClr val="FB991C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644F9E5-2795-4E77-81CC-800AA7BF715F}"/>
              </a:ext>
            </a:extLst>
          </p:cNvPr>
          <p:cNvSpPr txBox="1"/>
          <p:nvPr/>
        </p:nvSpPr>
        <p:spPr>
          <a:xfrm>
            <a:off x="6315543" y="9198042"/>
            <a:ext cx="4208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3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LOREM IPSUM DOLOR SIT AMET.</a:t>
            </a:r>
          </a:p>
        </p:txBody>
      </p:sp>
      <p:sp>
        <p:nvSpPr>
          <p:cNvPr id="34" name="-">
            <a:extLst>
              <a:ext uri="{FF2B5EF4-FFF2-40B4-BE49-F238E27FC236}">
                <a16:creationId xmlns:a16="http://schemas.microsoft.com/office/drawing/2014/main" id="{F483870D-3019-4CFE-90D4-876E90B0C125}"/>
              </a:ext>
            </a:extLst>
          </p:cNvPr>
          <p:cNvSpPr/>
          <p:nvPr/>
        </p:nvSpPr>
        <p:spPr>
          <a:xfrm>
            <a:off x="-876300" y="9058728"/>
            <a:ext cx="3333750" cy="36195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RANSITION">
            <a:extLst>
              <a:ext uri="{FF2B5EF4-FFF2-40B4-BE49-F238E27FC236}">
                <a16:creationId xmlns:a16="http://schemas.microsoft.com/office/drawing/2014/main" id="{BB32727D-CB91-48CB-A6B1-A63E4D8FD2D1}"/>
              </a:ext>
            </a:extLst>
          </p:cNvPr>
          <p:cNvSpPr/>
          <p:nvPr/>
        </p:nvSpPr>
        <p:spPr>
          <a:xfrm>
            <a:off x="-1090" y="0"/>
            <a:ext cx="10974980" cy="1097280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0" name="TRANSITION">
            <a:extLst>
              <a:ext uri="{FF2B5EF4-FFF2-40B4-BE49-F238E27FC236}">
                <a16:creationId xmlns:a16="http://schemas.microsoft.com/office/drawing/2014/main" id="{684BEF84-85CC-4EAB-B730-52C2D8E3DB87}"/>
              </a:ext>
            </a:extLst>
          </p:cNvPr>
          <p:cNvSpPr/>
          <p:nvPr/>
        </p:nvSpPr>
        <p:spPr>
          <a:xfrm>
            <a:off x="-1090" y="0"/>
            <a:ext cx="10974980" cy="10972800"/>
          </a:xfrm>
          <a:prstGeom prst="rect">
            <a:avLst/>
          </a:prstGeom>
          <a:solidFill>
            <a:srgbClr val="FB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89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1.80556E-6 L 0 -0.0458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7.87037E-7 3.24074E-6 L 7.87037E-7 0.02662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19444E-6 3.24074E-7 L -3.19444E-6 0.03053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6" presetClass="emp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3" presetClass="pat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99074E-6 3.84259E-6 L 0.22483 3.84259E-6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41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2037E-6 -4.39815E-6 L -0.00029 0.0476 " pathEditMode="relative" rAng="0" ptsTypes="AA">
                                      <p:cBhvr>
                                        <p:cTn id="70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237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path" presetSubtype="0" decel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90741E-6 0 L 4.90741E-6 -0.05773 " pathEditMode="relative" rAng="0" ptsTypes="AA">
                                      <p:cBhvr>
                                        <p:cTn id="76" dur="3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94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81481E-6 2.73148E-6 L 0.00073 0.15654 " pathEditMode="relative" rAng="0" ptsTypes="AA">
                                      <p:cBhvr>
                                        <p:cTn id="82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" y="7827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5000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7" presetID="9" presetClass="emph" presetSubtype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9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35" presetClass="path" presetSubtype="0" decel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38889E-6 -3.88889E-6 L 0.02633 -3.88889E-6 " pathEditMode="relative" rAng="0" ptsTypes="AA">
                                      <p:cBhvr>
                                        <p:cTn id="105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2" presetClass="exit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" presetClass="entr" presetSubtype="2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14" fill="hold" display="0">
                  <p:stCondLst>
                    <p:cond delay="indefinite"/>
                  </p:stCondLst>
                </p:cTn>
                <p:tgtEl>
                  <p:spTgt spid="55"/>
                </p:tgtEl>
              </p:cMediaNode>
            </p:video>
          </p:childTnLst>
        </p:cTn>
      </p:par>
    </p:tnLst>
    <p:bldLst>
      <p:bldP spid="56" grpId="0" animBg="1"/>
      <p:bldP spid="56" grpId="1" animBg="1"/>
      <p:bldP spid="4" grpId="0" animBg="1"/>
      <p:bldP spid="4" grpId="1" animBg="1"/>
      <p:bldP spid="6" grpId="0" animBg="1"/>
      <p:bldP spid="6" grpId="1" animBg="1"/>
      <p:bldP spid="9" grpId="0" animBg="1"/>
      <p:bldP spid="9" grpId="1" animBg="1"/>
      <p:bldP spid="11" grpId="0"/>
      <p:bldP spid="11" grpId="1"/>
      <p:bldP spid="12" grpId="0"/>
      <p:bldP spid="12" grpId="1"/>
      <p:bldP spid="57" grpId="0"/>
      <p:bldP spid="58" grpId="0"/>
      <p:bldP spid="53" grpId="0" animBg="1"/>
      <p:bldP spid="53" grpId="1" animBg="1"/>
      <p:bldP spid="53" grpId="2" animBg="1"/>
      <p:bldP spid="53" grpId="3" animBg="1"/>
      <p:bldP spid="61" grpId="0"/>
      <p:bldP spid="62" grpId="0" animBg="1"/>
      <p:bldP spid="62" grpId="1" animBg="1"/>
      <p:bldP spid="62" grpId="2" animBg="1"/>
      <p:bldP spid="63" grpId="0"/>
      <p:bldP spid="63" grpId="1"/>
      <p:bldP spid="64" grpId="0" animBg="1"/>
      <p:bldP spid="65" grpId="0"/>
      <p:bldP spid="34" grpId="0" animBg="1"/>
      <p:bldP spid="34" grpId="1" animBg="1"/>
      <p:bldP spid="39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B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VIDEO PATTERN">
            <a:hlinkClick r:id="" action="ppaction://media"/>
            <a:extLst>
              <a:ext uri="{FF2B5EF4-FFF2-40B4-BE49-F238E27FC236}">
                <a16:creationId xmlns:a16="http://schemas.microsoft.com/office/drawing/2014/main" id="{B0BC9421-7878-4657-AF3C-C32BAB091AD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00" end="1.798606875E6"/>
                </p14:media>
              </p:ext>
            </p:extLst>
          </p:nvPr>
        </p:nvPicPr>
        <p:blipFill rotWithShape="1">
          <a:blip r:embed="rId4"/>
          <a:srcRect l="21849" r="21861"/>
          <a:stretch>
            <a:fillRect/>
          </a:stretch>
        </p:blipFill>
        <p:spPr>
          <a:xfrm>
            <a:off x="-2180" y="0"/>
            <a:ext cx="10974980" cy="10967270"/>
          </a:xfrm>
          <a:prstGeom prst="rect">
            <a:avLst/>
          </a:prstGeom>
        </p:spPr>
      </p:pic>
      <p:sp>
        <p:nvSpPr>
          <p:cNvPr id="56" name="-">
            <a:extLst>
              <a:ext uri="{FF2B5EF4-FFF2-40B4-BE49-F238E27FC236}">
                <a16:creationId xmlns:a16="http://schemas.microsoft.com/office/drawing/2014/main" id="{2DA9C069-85F8-4A82-9FEB-120329673F74}"/>
              </a:ext>
            </a:extLst>
          </p:cNvPr>
          <p:cNvSpPr/>
          <p:nvPr/>
        </p:nvSpPr>
        <p:spPr>
          <a:xfrm>
            <a:off x="5444423" y="7455399"/>
            <a:ext cx="9057417" cy="699150"/>
          </a:xfrm>
          <a:custGeom>
            <a:avLst/>
            <a:gdLst>
              <a:gd name="connsiteX0" fmla="*/ 10949686 w 11424332"/>
              <a:gd name="connsiteY0" fmla="*/ 0 h 881854"/>
              <a:gd name="connsiteX1" fmla="*/ 11424332 w 11424332"/>
              <a:gd name="connsiteY1" fmla="*/ 0 h 881854"/>
              <a:gd name="connsiteX2" fmla="*/ 11112226 w 11424332"/>
              <a:gd name="connsiteY2" fmla="*/ 881854 h 881854"/>
              <a:gd name="connsiteX3" fmla="*/ 10637580 w 11424332"/>
              <a:gd name="connsiteY3" fmla="*/ 881854 h 881854"/>
              <a:gd name="connsiteX4" fmla="*/ 10284838 w 11424332"/>
              <a:gd name="connsiteY4" fmla="*/ 0 h 881854"/>
              <a:gd name="connsiteX5" fmla="*/ 10759483 w 11424332"/>
              <a:gd name="connsiteY5" fmla="*/ 0 h 881854"/>
              <a:gd name="connsiteX6" fmla="*/ 10447376 w 11424332"/>
              <a:gd name="connsiteY6" fmla="*/ 881854 h 881854"/>
              <a:gd name="connsiteX7" fmla="*/ 9972731 w 11424332"/>
              <a:gd name="connsiteY7" fmla="*/ 881854 h 881854"/>
              <a:gd name="connsiteX8" fmla="*/ 9619990 w 11424332"/>
              <a:gd name="connsiteY8" fmla="*/ 0 h 881854"/>
              <a:gd name="connsiteX9" fmla="*/ 10094634 w 11424332"/>
              <a:gd name="connsiteY9" fmla="*/ 0 h 881854"/>
              <a:gd name="connsiteX10" fmla="*/ 9782527 w 11424332"/>
              <a:gd name="connsiteY10" fmla="*/ 881854 h 881854"/>
              <a:gd name="connsiteX11" fmla="*/ 9307882 w 11424332"/>
              <a:gd name="connsiteY11" fmla="*/ 881854 h 881854"/>
              <a:gd name="connsiteX12" fmla="*/ 8955141 w 11424332"/>
              <a:gd name="connsiteY12" fmla="*/ 0 h 881854"/>
              <a:gd name="connsiteX13" fmla="*/ 9429787 w 11424332"/>
              <a:gd name="connsiteY13" fmla="*/ 0 h 881854"/>
              <a:gd name="connsiteX14" fmla="*/ 9117679 w 11424332"/>
              <a:gd name="connsiteY14" fmla="*/ 881854 h 881854"/>
              <a:gd name="connsiteX15" fmla="*/ 8643034 w 11424332"/>
              <a:gd name="connsiteY15" fmla="*/ 881854 h 881854"/>
              <a:gd name="connsiteX16" fmla="*/ 8290292 w 11424332"/>
              <a:gd name="connsiteY16" fmla="*/ 0 h 881854"/>
              <a:gd name="connsiteX17" fmla="*/ 8764937 w 11424332"/>
              <a:gd name="connsiteY17" fmla="*/ 0 h 881854"/>
              <a:gd name="connsiteX18" fmla="*/ 8452830 w 11424332"/>
              <a:gd name="connsiteY18" fmla="*/ 881854 h 881854"/>
              <a:gd name="connsiteX19" fmla="*/ 7978185 w 11424332"/>
              <a:gd name="connsiteY19" fmla="*/ 881854 h 881854"/>
              <a:gd name="connsiteX20" fmla="*/ 7625443 w 11424332"/>
              <a:gd name="connsiteY20" fmla="*/ 0 h 881854"/>
              <a:gd name="connsiteX21" fmla="*/ 8100088 w 11424332"/>
              <a:gd name="connsiteY21" fmla="*/ 0 h 881854"/>
              <a:gd name="connsiteX22" fmla="*/ 7787981 w 11424332"/>
              <a:gd name="connsiteY22" fmla="*/ 881854 h 881854"/>
              <a:gd name="connsiteX23" fmla="*/ 7313336 w 11424332"/>
              <a:gd name="connsiteY23" fmla="*/ 881854 h 881854"/>
              <a:gd name="connsiteX24" fmla="*/ 6960595 w 11424332"/>
              <a:gd name="connsiteY24" fmla="*/ 0 h 881854"/>
              <a:gd name="connsiteX25" fmla="*/ 7435240 w 11424332"/>
              <a:gd name="connsiteY25" fmla="*/ 0 h 881854"/>
              <a:gd name="connsiteX26" fmla="*/ 7123133 w 11424332"/>
              <a:gd name="connsiteY26" fmla="*/ 881854 h 881854"/>
              <a:gd name="connsiteX27" fmla="*/ 6648488 w 11424332"/>
              <a:gd name="connsiteY27" fmla="*/ 881854 h 881854"/>
              <a:gd name="connsiteX28" fmla="*/ 6295746 w 11424332"/>
              <a:gd name="connsiteY28" fmla="*/ 0 h 881854"/>
              <a:gd name="connsiteX29" fmla="*/ 6770391 w 11424332"/>
              <a:gd name="connsiteY29" fmla="*/ 0 h 881854"/>
              <a:gd name="connsiteX30" fmla="*/ 6458284 w 11424332"/>
              <a:gd name="connsiteY30" fmla="*/ 881854 h 881854"/>
              <a:gd name="connsiteX31" fmla="*/ 5983639 w 11424332"/>
              <a:gd name="connsiteY31" fmla="*/ 881854 h 881854"/>
              <a:gd name="connsiteX32" fmla="*/ 5630897 w 11424332"/>
              <a:gd name="connsiteY32" fmla="*/ 0 h 881854"/>
              <a:gd name="connsiteX33" fmla="*/ 6105542 w 11424332"/>
              <a:gd name="connsiteY33" fmla="*/ 0 h 881854"/>
              <a:gd name="connsiteX34" fmla="*/ 5793435 w 11424332"/>
              <a:gd name="connsiteY34" fmla="*/ 881854 h 881854"/>
              <a:gd name="connsiteX35" fmla="*/ 5318790 w 11424332"/>
              <a:gd name="connsiteY35" fmla="*/ 881854 h 881854"/>
              <a:gd name="connsiteX36" fmla="*/ 4966049 w 11424332"/>
              <a:gd name="connsiteY36" fmla="*/ 0 h 881854"/>
              <a:gd name="connsiteX37" fmla="*/ 5440694 w 11424332"/>
              <a:gd name="connsiteY37" fmla="*/ 0 h 881854"/>
              <a:gd name="connsiteX38" fmla="*/ 5128587 w 11424332"/>
              <a:gd name="connsiteY38" fmla="*/ 881854 h 881854"/>
              <a:gd name="connsiteX39" fmla="*/ 4653942 w 11424332"/>
              <a:gd name="connsiteY39" fmla="*/ 881854 h 881854"/>
              <a:gd name="connsiteX40" fmla="*/ 4301200 w 11424332"/>
              <a:gd name="connsiteY40" fmla="*/ 0 h 881854"/>
              <a:gd name="connsiteX41" fmla="*/ 4775845 w 11424332"/>
              <a:gd name="connsiteY41" fmla="*/ 0 h 881854"/>
              <a:gd name="connsiteX42" fmla="*/ 4464170 w 11424332"/>
              <a:gd name="connsiteY42" fmla="*/ 881854 h 881854"/>
              <a:gd name="connsiteX43" fmla="*/ 3989093 w 11424332"/>
              <a:gd name="connsiteY43" fmla="*/ 881854 h 881854"/>
              <a:gd name="connsiteX44" fmla="*/ 3636351 w 11424332"/>
              <a:gd name="connsiteY44" fmla="*/ 0 h 881854"/>
              <a:gd name="connsiteX45" fmla="*/ 4110996 w 11424332"/>
              <a:gd name="connsiteY45" fmla="*/ 0 h 881854"/>
              <a:gd name="connsiteX46" fmla="*/ 3799321 w 11424332"/>
              <a:gd name="connsiteY46" fmla="*/ 881854 h 881854"/>
              <a:gd name="connsiteX47" fmla="*/ 3324244 w 11424332"/>
              <a:gd name="connsiteY47" fmla="*/ 881854 h 881854"/>
              <a:gd name="connsiteX48" fmla="*/ 2971502 w 11424332"/>
              <a:gd name="connsiteY48" fmla="*/ 0 h 881854"/>
              <a:gd name="connsiteX49" fmla="*/ 3446147 w 11424332"/>
              <a:gd name="connsiteY49" fmla="*/ 0 h 881854"/>
              <a:gd name="connsiteX50" fmla="*/ 3134472 w 11424332"/>
              <a:gd name="connsiteY50" fmla="*/ 881854 h 881854"/>
              <a:gd name="connsiteX51" fmla="*/ 2659395 w 11424332"/>
              <a:gd name="connsiteY51" fmla="*/ 881854 h 881854"/>
              <a:gd name="connsiteX52" fmla="*/ 2306654 w 11424332"/>
              <a:gd name="connsiteY52" fmla="*/ 0 h 881854"/>
              <a:gd name="connsiteX53" fmla="*/ 2781299 w 11424332"/>
              <a:gd name="connsiteY53" fmla="*/ 0 h 881854"/>
              <a:gd name="connsiteX54" fmla="*/ 2469624 w 11424332"/>
              <a:gd name="connsiteY54" fmla="*/ 881854 h 881854"/>
              <a:gd name="connsiteX55" fmla="*/ 1994547 w 11424332"/>
              <a:gd name="connsiteY55" fmla="*/ 881854 h 881854"/>
              <a:gd name="connsiteX56" fmla="*/ 1641805 w 11424332"/>
              <a:gd name="connsiteY56" fmla="*/ 0 h 881854"/>
              <a:gd name="connsiteX57" fmla="*/ 2116450 w 11424332"/>
              <a:gd name="connsiteY57" fmla="*/ 0 h 881854"/>
              <a:gd name="connsiteX58" fmla="*/ 1804775 w 11424332"/>
              <a:gd name="connsiteY58" fmla="*/ 881854 h 881854"/>
              <a:gd name="connsiteX59" fmla="*/ 1329698 w 11424332"/>
              <a:gd name="connsiteY59" fmla="*/ 881854 h 881854"/>
              <a:gd name="connsiteX60" fmla="*/ 976956 w 11424332"/>
              <a:gd name="connsiteY60" fmla="*/ 0 h 881854"/>
              <a:gd name="connsiteX61" fmla="*/ 1452033 w 11424332"/>
              <a:gd name="connsiteY61" fmla="*/ 0 h 881854"/>
              <a:gd name="connsiteX62" fmla="*/ 1139926 w 11424332"/>
              <a:gd name="connsiteY62" fmla="*/ 881854 h 881854"/>
              <a:gd name="connsiteX63" fmla="*/ 664849 w 11424332"/>
              <a:gd name="connsiteY63" fmla="*/ 881854 h 881854"/>
              <a:gd name="connsiteX64" fmla="*/ 312107 w 11424332"/>
              <a:gd name="connsiteY64" fmla="*/ 0 h 881854"/>
              <a:gd name="connsiteX65" fmla="*/ 787184 w 11424332"/>
              <a:gd name="connsiteY65" fmla="*/ 0 h 881854"/>
              <a:gd name="connsiteX66" fmla="*/ 475077 w 11424332"/>
              <a:gd name="connsiteY66" fmla="*/ 881854 h 881854"/>
              <a:gd name="connsiteX67" fmla="*/ 0 w 11424332"/>
              <a:gd name="connsiteY67" fmla="*/ 881854 h 88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1424332" h="881854">
                <a:moveTo>
                  <a:pt x="10949686" y="0"/>
                </a:moveTo>
                <a:lnTo>
                  <a:pt x="11424332" y="0"/>
                </a:lnTo>
                <a:lnTo>
                  <a:pt x="11112226" y="881854"/>
                </a:lnTo>
                <a:lnTo>
                  <a:pt x="10637580" y="881854"/>
                </a:lnTo>
                <a:close/>
                <a:moveTo>
                  <a:pt x="10284838" y="0"/>
                </a:moveTo>
                <a:lnTo>
                  <a:pt x="10759483" y="0"/>
                </a:lnTo>
                <a:lnTo>
                  <a:pt x="10447376" y="881854"/>
                </a:lnTo>
                <a:lnTo>
                  <a:pt x="9972731" y="881854"/>
                </a:lnTo>
                <a:close/>
                <a:moveTo>
                  <a:pt x="9619990" y="0"/>
                </a:moveTo>
                <a:lnTo>
                  <a:pt x="10094634" y="0"/>
                </a:lnTo>
                <a:lnTo>
                  <a:pt x="9782527" y="881854"/>
                </a:lnTo>
                <a:lnTo>
                  <a:pt x="9307882" y="881854"/>
                </a:lnTo>
                <a:close/>
                <a:moveTo>
                  <a:pt x="8955141" y="0"/>
                </a:moveTo>
                <a:lnTo>
                  <a:pt x="9429787" y="0"/>
                </a:lnTo>
                <a:lnTo>
                  <a:pt x="9117679" y="881854"/>
                </a:lnTo>
                <a:lnTo>
                  <a:pt x="8643034" y="881854"/>
                </a:lnTo>
                <a:close/>
                <a:moveTo>
                  <a:pt x="8290292" y="0"/>
                </a:moveTo>
                <a:lnTo>
                  <a:pt x="8764937" y="0"/>
                </a:lnTo>
                <a:lnTo>
                  <a:pt x="8452830" y="881854"/>
                </a:lnTo>
                <a:lnTo>
                  <a:pt x="7978185" y="881854"/>
                </a:lnTo>
                <a:close/>
                <a:moveTo>
                  <a:pt x="7625443" y="0"/>
                </a:moveTo>
                <a:lnTo>
                  <a:pt x="8100088" y="0"/>
                </a:lnTo>
                <a:lnTo>
                  <a:pt x="7787981" y="881854"/>
                </a:lnTo>
                <a:lnTo>
                  <a:pt x="7313336" y="881854"/>
                </a:lnTo>
                <a:close/>
                <a:moveTo>
                  <a:pt x="6960595" y="0"/>
                </a:moveTo>
                <a:lnTo>
                  <a:pt x="7435240" y="0"/>
                </a:lnTo>
                <a:lnTo>
                  <a:pt x="7123133" y="881854"/>
                </a:lnTo>
                <a:lnTo>
                  <a:pt x="6648488" y="881854"/>
                </a:lnTo>
                <a:close/>
                <a:moveTo>
                  <a:pt x="6295746" y="0"/>
                </a:moveTo>
                <a:lnTo>
                  <a:pt x="6770391" y="0"/>
                </a:lnTo>
                <a:lnTo>
                  <a:pt x="6458284" y="881854"/>
                </a:lnTo>
                <a:lnTo>
                  <a:pt x="5983639" y="881854"/>
                </a:lnTo>
                <a:close/>
                <a:moveTo>
                  <a:pt x="5630897" y="0"/>
                </a:moveTo>
                <a:lnTo>
                  <a:pt x="6105542" y="0"/>
                </a:lnTo>
                <a:lnTo>
                  <a:pt x="5793435" y="881854"/>
                </a:lnTo>
                <a:lnTo>
                  <a:pt x="5318790" y="881854"/>
                </a:lnTo>
                <a:close/>
                <a:moveTo>
                  <a:pt x="4966049" y="0"/>
                </a:moveTo>
                <a:lnTo>
                  <a:pt x="5440694" y="0"/>
                </a:lnTo>
                <a:lnTo>
                  <a:pt x="5128587" y="881854"/>
                </a:lnTo>
                <a:lnTo>
                  <a:pt x="4653942" y="881854"/>
                </a:lnTo>
                <a:close/>
                <a:moveTo>
                  <a:pt x="4301200" y="0"/>
                </a:moveTo>
                <a:lnTo>
                  <a:pt x="4775845" y="0"/>
                </a:lnTo>
                <a:lnTo>
                  <a:pt x="4464170" y="881854"/>
                </a:lnTo>
                <a:lnTo>
                  <a:pt x="3989093" y="881854"/>
                </a:lnTo>
                <a:close/>
                <a:moveTo>
                  <a:pt x="3636351" y="0"/>
                </a:moveTo>
                <a:lnTo>
                  <a:pt x="4110996" y="0"/>
                </a:lnTo>
                <a:lnTo>
                  <a:pt x="3799321" y="881854"/>
                </a:lnTo>
                <a:lnTo>
                  <a:pt x="3324244" y="881854"/>
                </a:lnTo>
                <a:close/>
                <a:moveTo>
                  <a:pt x="2971502" y="0"/>
                </a:moveTo>
                <a:lnTo>
                  <a:pt x="3446147" y="0"/>
                </a:lnTo>
                <a:lnTo>
                  <a:pt x="3134472" y="881854"/>
                </a:lnTo>
                <a:lnTo>
                  <a:pt x="2659395" y="881854"/>
                </a:lnTo>
                <a:close/>
                <a:moveTo>
                  <a:pt x="2306654" y="0"/>
                </a:moveTo>
                <a:lnTo>
                  <a:pt x="2781299" y="0"/>
                </a:lnTo>
                <a:lnTo>
                  <a:pt x="2469624" y="881854"/>
                </a:lnTo>
                <a:lnTo>
                  <a:pt x="1994547" y="881854"/>
                </a:lnTo>
                <a:close/>
                <a:moveTo>
                  <a:pt x="1641805" y="0"/>
                </a:moveTo>
                <a:lnTo>
                  <a:pt x="2116450" y="0"/>
                </a:lnTo>
                <a:lnTo>
                  <a:pt x="1804775" y="881854"/>
                </a:lnTo>
                <a:lnTo>
                  <a:pt x="1329698" y="881854"/>
                </a:lnTo>
                <a:close/>
                <a:moveTo>
                  <a:pt x="976956" y="0"/>
                </a:moveTo>
                <a:lnTo>
                  <a:pt x="1452033" y="0"/>
                </a:lnTo>
                <a:lnTo>
                  <a:pt x="1139926" y="881854"/>
                </a:lnTo>
                <a:lnTo>
                  <a:pt x="664849" y="881854"/>
                </a:lnTo>
                <a:close/>
                <a:moveTo>
                  <a:pt x="312107" y="0"/>
                </a:moveTo>
                <a:lnTo>
                  <a:pt x="787184" y="0"/>
                </a:lnTo>
                <a:lnTo>
                  <a:pt x="475077" y="881854"/>
                </a:lnTo>
                <a:lnTo>
                  <a:pt x="0" y="881854"/>
                </a:lnTo>
                <a:close/>
              </a:path>
            </a:pathLst>
          </a:custGeom>
          <a:solidFill>
            <a:srgbClr val="FB991C"/>
          </a:solidFill>
          <a:ln w="43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406AD14B-7A50-4EE5-82EB-B6239576AB3E}"/>
              </a:ext>
            </a:extLst>
          </p:cNvPr>
          <p:cNvSpPr/>
          <p:nvPr/>
        </p:nvSpPr>
        <p:spPr>
          <a:xfrm>
            <a:off x="604281" y="-865829"/>
            <a:ext cx="491093" cy="5067300"/>
          </a:xfrm>
          <a:prstGeom prst="rect">
            <a:avLst/>
          </a:prstGeom>
          <a:solidFill>
            <a:srgbClr val="FB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C7690"/>
              </a:solidFill>
            </a:endParaRPr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A2C1F3EC-951C-4658-B484-DA246F9DFED6}"/>
              </a:ext>
            </a:extLst>
          </p:cNvPr>
          <p:cNvSpPr/>
          <p:nvPr/>
        </p:nvSpPr>
        <p:spPr>
          <a:xfrm>
            <a:off x="-639719" y="1855879"/>
            <a:ext cx="6163787" cy="8034603"/>
          </a:xfrm>
          <a:prstGeom prst="rect">
            <a:avLst/>
          </a:prstGeom>
          <a:blipFill>
            <a:blip r:embed="rId5"/>
            <a:srcRect/>
            <a:stretch>
              <a:fillRect l="-14970" t="-44394" r="-12974" b="-2838"/>
            </a:stretch>
          </a:blipFill>
          <a:ln w="50800">
            <a:solidFill>
              <a:srgbClr val="FBF3F1"/>
            </a:solidFill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7E35C629-B298-4821-9326-36D4F0C84512}"/>
              </a:ext>
            </a:extLst>
          </p:cNvPr>
          <p:cNvSpPr/>
          <p:nvPr/>
        </p:nvSpPr>
        <p:spPr>
          <a:xfrm rot="16200000">
            <a:off x="7456354" y="11100081"/>
            <a:ext cx="3333750" cy="36195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49462B27-66EC-4E9B-95CD-915439395C82}"/>
              </a:ext>
            </a:extLst>
          </p:cNvPr>
          <p:cNvSpPr/>
          <p:nvPr/>
        </p:nvSpPr>
        <p:spPr>
          <a:xfrm rot="16200000">
            <a:off x="8146170" y="11100081"/>
            <a:ext cx="3333750" cy="361950"/>
          </a:xfrm>
          <a:prstGeom prst="rect">
            <a:avLst/>
          </a:prstGeom>
          <a:solidFill>
            <a:srgbClr val="FB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03C0DC-75CB-4E5D-896E-3CA7D838DDB0}"/>
              </a:ext>
            </a:extLst>
          </p:cNvPr>
          <p:cNvSpPr txBox="1"/>
          <p:nvPr/>
        </p:nvSpPr>
        <p:spPr>
          <a:xfrm>
            <a:off x="4378564" y="114338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</a:t>
            </a:r>
            <a:r>
              <a:rPr lang="en-US" sz="2800" dirty="0">
                <a:solidFill>
                  <a:srgbClr val="FB991C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LOGO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1372FE-FB0C-4DF9-8B50-62597EC90466}"/>
              </a:ext>
            </a:extLst>
          </p:cNvPr>
          <p:cNvSpPr txBox="1"/>
          <p:nvPr/>
        </p:nvSpPr>
        <p:spPr>
          <a:xfrm>
            <a:off x="294192" y="10492281"/>
            <a:ext cx="41729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8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WWW.YOURDOMAIN.COM</a:t>
            </a:r>
          </a:p>
        </p:txBody>
      </p:sp>
      <p:grpSp>
        <p:nvGrpSpPr>
          <p:cNvPr id="13" name="-">
            <a:extLst>
              <a:ext uri="{FF2B5EF4-FFF2-40B4-BE49-F238E27FC236}">
                <a16:creationId xmlns:a16="http://schemas.microsoft.com/office/drawing/2014/main" id="{07F271AC-A8E6-4178-83E3-9ECBEE0B05D3}"/>
              </a:ext>
            </a:extLst>
          </p:cNvPr>
          <p:cNvGrpSpPr/>
          <p:nvPr/>
        </p:nvGrpSpPr>
        <p:grpSpPr>
          <a:xfrm>
            <a:off x="1396631" y="1007487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4" name="-">
              <a:extLst>
                <a:ext uri="{FF2B5EF4-FFF2-40B4-BE49-F238E27FC236}">
                  <a16:creationId xmlns:a16="http://schemas.microsoft.com/office/drawing/2014/main" id="{6563C842-15CB-4601-88B1-FC773FCF9CA5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5" name="-">
              <a:extLst>
                <a:ext uri="{FF2B5EF4-FFF2-40B4-BE49-F238E27FC236}">
                  <a16:creationId xmlns:a16="http://schemas.microsoft.com/office/drawing/2014/main" id="{12224245-BF08-46C4-A1E7-62125C68CB54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6" name="-">
            <a:extLst>
              <a:ext uri="{FF2B5EF4-FFF2-40B4-BE49-F238E27FC236}">
                <a16:creationId xmlns:a16="http://schemas.microsoft.com/office/drawing/2014/main" id="{631B3238-5ACB-4AE3-8E6F-1C7371619428}"/>
              </a:ext>
            </a:extLst>
          </p:cNvPr>
          <p:cNvGrpSpPr/>
          <p:nvPr/>
        </p:nvGrpSpPr>
        <p:grpSpPr>
          <a:xfrm>
            <a:off x="903396" y="1007487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7" name="-">
              <a:extLst>
                <a:ext uri="{FF2B5EF4-FFF2-40B4-BE49-F238E27FC236}">
                  <a16:creationId xmlns:a16="http://schemas.microsoft.com/office/drawing/2014/main" id="{7EBF55FC-B983-4510-BB34-8BD84A0909BF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8" name="Graphic 1069">
              <a:extLst>
                <a:ext uri="{FF2B5EF4-FFF2-40B4-BE49-F238E27FC236}">
                  <a16:creationId xmlns:a16="http://schemas.microsoft.com/office/drawing/2014/main" id="{8B5F673A-0C77-4851-A34B-41C9B64B9101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9" name="-">
                <a:extLst>
                  <a:ext uri="{FF2B5EF4-FFF2-40B4-BE49-F238E27FC236}">
                    <a16:creationId xmlns:a16="http://schemas.microsoft.com/office/drawing/2014/main" id="{71CCE89D-24D9-4E8A-A801-C37F4301A093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75CAC147-D356-4B62-8D93-F208226F8C14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FAABFF52-1AC6-4DE5-9074-1CC7B07825D7}"/>
              </a:ext>
            </a:extLst>
          </p:cNvPr>
          <p:cNvGrpSpPr/>
          <p:nvPr/>
        </p:nvGrpSpPr>
        <p:grpSpPr>
          <a:xfrm>
            <a:off x="414885" y="1007612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8659D45E-14F5-4382-961E-0DC5219BD1C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3" name="-">
              <a:extLst>
                <a:ext uri="{FF2B5EF4-FFF2-40B4-BE49-F238E27FC236}">
                  <a16:creationId xmlns:a16="http://schemas.microsoft.com/office/drawing/2014/main" id="{4254181F-1C19-460C-A00D-27D57B7CD87D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ABCACA1A-9C30-4669-9855-3BF1818AD04A}"/>
              </a:ext>
            </a:extLst>
          </p:cNvPr>
          <p:cNvSpPr txBox="1"/>
          <p:nvPr/>
        </p:nvSpPr>
        <p:spPr>
          <a:xfrm>
            <a:off x="5562600" y="2977848"/>
            <a:ext cx="31309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DESIGN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EEC8146-91C7-48D1-9E9C-9C752479817A}"/>
              </a:ext>
            </a:extLst>
          </p:cNvPr>
          <p:cNvSpPr txBox="1"/>
          <p:nvPr/>
        </p:nvSpPr>
        <p:spPr>
          <a:xfrm>
            <a:off x="4151915" y="1914385"/>
            <a:ext cx="61798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FB991C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AWESOME</a:t>
            </a:r>
          </a:p>
        </p:txBody>
      </p:sp>
      <p:sp>
        <p:nvSpPr>
          <p:cNvPr id="53" name="-">
            <a:extLst>
              <a:ext uri="{FF2B5EF4-FFF2-40B4-BE49-F238E27FC236}">
                <a16:creationId xmlns:a16="http://schemas.microsoft.com/office/drawing/2014/main" id="{E568A47A-2F52-4A58-B642-2B7B7145D2E7}"/>
              </a:ext>
            </a:extLst>
          </p:cNvPr>
          <p:cNvSpPr/>
          <p:nvPr/>
        </p:nvSpPr>
        <p:spPr>
          <a:xfrm>
            <a:off x="5254160" y="3984789"/>
            <a:ext cx="6002566" cy="3542068"/>
          </a:xfrm>
          <a:prstGeom prst="rect">
            <a:avLst/>
          </a:prstGeom>
          <a:solidFill>
            <a:srgbClr val="1C7690"/>
          </a:solidFill>
          <a:ln>
            <a:noFill/>
          </a:ln>
          <a:effectLst>
            <a:outerShdw blurRad="127000" dist="38100" dir="8100000" sx="101000" sy="10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80E9873-2CAD-4E75-9575-7FAE0C056738}"/>
              </a:ext>
            </a:extLst>
          </p:cNvPr>
          <p:cNvSpPr txBox="1"/>
          <p:nvPr/>
        </p:nvSpPr>
        <p:spPr>
          <a:xfrm>
            <a:off x="5486400" y="4232077"/>
            <a:ext cx="51230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a tempus. Sed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rhoncus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dignissim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mattis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eget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egestas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accumsan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62" name="-">
            <a:extLst>
              <a:ext uri="{FF2B5EF4-FFF2-40B4-BE49-F238E27FC236}">
                <a16:creationId xmlns:a16="http://schemas.microsoft.com/office/drawing/2014/main" id="{B1B3C270-A981-4236-B51E-7A5234079169}"/>
              </a:ext>
            </a:extLst>
          </p:cNvPr>
          <p:cNvSpPr/>
          <p:nvPr/>
        </p:nvSpPr>
        <p:spPr>
          <a:xfrm>
            <a:off x="4802750" y="6747098"/>
            <a:ext cx="2397288" cy="486424"/>
          </a:xfrm>
          <a:prstGeom prst="roundRect">
            <a:avLst>
              <a:gd name="adj" fmla="val 0"/>
            </a:avLst>
          </a:prstGeom>
          <a:solidFill>
            <a:srgbClr val="FBF3F1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75AD37D-3D4C-4EB9-BAD0-65E98FD092BE}"/>
              </a:ext>
            </a:extLst>
          </p:cNvPr>
          <p:cNvSpPr txBox="1"/>
          <p:nvPr/>
        </p:nvSpPr>
        <p:spPr>
          <a:xfrm>
            <a:off x="4968771" y="6787689"/>
            <a:ext cx="20810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rgbClr val="1C769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LINK ON BIO</a:t>
            </a:r>
          </a:p>
        </p:txBody>
      </p:sp>
      <p:sp>
        <p:nvSpPr>
          <p:cNvPr id="64" name="-">
            <a:extLst>
              <a:ext uri="{FF2B5EF4-FFF2-40B4-BE49-F238E27FC236}">
                <a16:creationId xmlns:a16="http://schemas.microsoft.com/office/drawing/2014/main" id="{BFC42D69-6EF0-4CB3-9F79-D363BEBA31D9}"/>
              </a:ext>
            </a:extLst>
          </p:cNvPr>
          <p:cNvSpPr/>
          <p:nvPr/>
        </p:nvSpPr>
        <p:spPr>
          <a:xfrm>
            <a:off x="6232362" y="8641153"/>
            <a:ext cx="6037324" cy="486424"/>
          </a:xfrm>
          <a:prstGeom prst="roundRect">
            <a:avLst>
              <a:gd name="adj" fmla="val 0"/>
            </a:avLst>
          </a:prstGeom>
          <a:solidFill>
            <a:srgbClr val="FB991C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644F9E5-2795-4E77-81CC-800AA7BF715F}"/>
              </a:ext>
            </a:extLst>
          </p:cNvPr>
          <p:cNvSpPr txBox="1"/>
          <p:nvPr/>
        </p:nvSpPr>
        <p:spPr>
          <a:xfrm>
            <a:off x="6315543" y="8719844"/>
            <a:ext cx="4208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3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LOREM IPSUM DOLOR SIT AMET.</a:t>
            </a:r>
          </a:p>
        </p:txBody>
      </p:sp>
      <p:sp>
        <p:nvSpPr>
          <p:cNvPr id="34" name="-">
            <a:extLst>
              <a:ext uri="{FF2B5EF4-FFF2-40B4-BE49-F238E27FC236}">
                <a16:creationId xmlns:a16="http://schemas.microsoft.com/office/drawing/2014/main" id="{F483870D-3019-4CFE-90D4-876E90B0C125}"/>
              </a:ext>
            </a:extLst>
          </p:cNvPr>
          <p:cNvSpPr/>
          <p:nvPr/>
        </p:nvSpPr>
        <p:spPr>
          <a:xfrm>
            <a:off x="-876300" y="9058728"/>
            <a:ext cx="3333750" cy="36195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RANSITION">
            <a:extLst>
              <a:ext uri="{FF2B5EF4-FFF2-40B4-BE49-F238E27FC236}">
                <a16:creationId xmlns:a16="http://schemas.microsoft.com/office/drawing/2014/main" id="{C7D44974-4F4C-445A-AE77-4BDFDE4D329B}"/>
              </a:ext>
            </a:extLst>
          </p:cNvPr>
          <p:cNvSpPr/>
          <p:nvPr/>
        </p:nvSpPr>
        <p:spPr>
          <a:xfrm>
            <a:off x="-1090" y="0"/>
            <a:ext cx="10974980" cy="10972800"/>
          </a:xfrm>
          <a:prstGeom prst="rect">
            <a:avLst/>
          </a:prstGeom>
          <a:solidFill>
            <a:srgbClr val="FB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7" name="TRANSITION">
            <a:extLst>
              <a:ext uri="{FF2B5EF4-FFF2-40B4-BE49-F238E27FC236}">
                <a16:creationId xmlns:a16="http://schemas.microsoft.com/office/drawing/2014/main" id="{E2E93F79-C680-4A56-95AB-31E4534E4C11}"/>
              </a:ext>
            </a:extLst>
          </p:cNvPr>
          <p:cNvSpPr/>
          <p:nvPr/>
        </p:nvSpPr>
        <p:spPr>
          <a:xfrm>
            <a:off x="-1090" y="0"/>
            <a:ext cx="10974980" cy="10972800"/>
          </a:xfrm>
          <a:prstGeom prst="rect">
            <a:avLst/>
          </a:prstGeom>
          <a:solidFill>
            <a:srgbClr val="FB9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53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1.80556E-6 L 0 -0.0458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7.87037E-7 3.24074E-6 L 7.87037E-7 0.02662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62037E-6 -3.42593E-6 L 1.62037E-6 0.03053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6" presetClass="emp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3" presetClass="pat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81481E-6 -2.31481E-7 L 0.22483 -2.31481E-7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41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2037E-6 -4.39815E-6 L -0.00029 0.0476 " pathEditMode="relative" rAng="0" ptsTypes="AA">
                                      <p:cBhvr>
                                        <p:cTn id="70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237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path" presetSubtype="0" decel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5463E-6 2.87037E-6 L -0.00014 -0.04398 " pathEditMode="relative" rAng="0" ptsTypes="AA">
                                      <p:cBhvr>
                                        <p:cTn id="76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-2199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3.14815E-6 L -0.14453 0.00072 " pathEditMode="relative" rAng="0" ptsTypes="AA">
                                      <p:cBhvr>
                                        <p:cTn id="82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34" y="29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5000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7" presetID="9" presetClass="emph" presetSubtype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9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35" presetClass="path" presetSubtype="0" decel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89815E-6 2.87037E-6 L -0.00014 -0.04398 " pathEditMode="relative" rAng="0" ptsTypes="AA">
                                      <p:cBhvr>
                                        <p:cTn id="105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-2199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5" presetClass="path" presetSubtype="0" decel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38889E-6 -3.88889E-6 L 0.02633 -3.88889E-6 " pathEditMode="relative" rAng="0" ptsTypes="AA">
                                      <p:cBhvr>
                                        <p:cTn id="111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2" presetClass="exit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ntr" presetSubtype="1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20" fill="hold" display="0">
                  <p:stCondLst>
                    <p:cond delay="indefinite"/>
                  </p:stCondLst>
                </p:cTn>
                <p:tgtEl>
                  <p:spTgt spid="55"/>
                </p:tgtEl>
              </p:cMediaNode>
            </p:video>
          </p:childTnLst>
        </p:cTn>
      </p:par>
    </p:tnLst>
    <p:bldLst>
      <p:bldP spid="56" grpId="0" animBg="1"/>
      <p:bldP spid="56" grpId="1" animBg="1"/>
      <p:bldP spid="4" grpId="0" animBg="1"/>
      <p:bldP spid="4" grpId="1" animBg="1"/>
      <p:bldP spid="6" grpId="0" animBg="1"/>
      <p:bldP spid="6" grpId="1" animBg="1"/>
      <p:bldP spid="5" grpId="0" animBg="1"/>
      <p:bldP spid="5" grpId="1" animBg="1"/>
      <p:bldP spid="8" grpId="0" animBg="1"/>
      <p:bldP spid="8" grpId="1" animBg="1"/>
      <p:bldP spid="11" grpId="0"/>
      <p:bldP spid="11" grpId="1"/>
      <p:bldP spid="12" grpId="0"/>
      <p:bldP spid="12" grpId="1"/>
      <p:bldP spid="57" grpId="0"/>
      <p:bldP spid="58" grpId="0"/>
      <p:bldP spid="53" grpId="0" animBg="1"/>
      <p:bldP spid="53" grpId="1" animBg="1"/>
      <p:bldP spid="53" grpId="2" animBg="1"/>
      <p:bldP spid="53" grpId="3" animBg="1"/>
      <p:bldP spid="61" grpId="0"/>
      <p:bldP spid="62" grpId="0" animBg="1"/>
      <p:bldP spid="62" grpId="1" animBg="1"/>
      <p:bldP spid="62" grpId="2" animBg="1"/>
      <p:bldP spid="63" grpId="0"/>
      <p:bldP spid="63" grpId="1"/>
      <p:bldP spid="64" grpId="0" animBg="1"/>
      <p:bldP spid="65" grpId="0"/>
      <p:bldP spid="34" grpId="0" animBg="1"/>
      <p:bldP spid="34" grpId="1" animBg="1"/>
      <p:bldP spid="36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B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">
            <a:extLst>
              <a:ext uri="{FF2B5EF4-FFF2-40B4-BE49-F238E27FC236}">
                <a16:creationId xmlns:a16="http://schemas.microsoft.com/office/drawing/2014/main" id="{A2C1F3EC-951C-4658-B484-DA246F9DFED6}"/>
              </a:ext>
            </a:extLst>
          </p:cNvPr>
          <p:cNvSpPr/>
          <p:nvPr/>
        </p:nvSpPr>
        <p:spPr>
          <a:xfrm>
            <a:off x="41826" y="-48892"/>
            <a:ext cx="10930974" cy="11021692"/>
          </a:xfrm>
          <a:prstGeom prst="rect">
            <a:avLst/>
          </a:prstGeom>
          <a:blipFill>
            <a:blip r:embed="rId4"/>
            <a:srcRect/>
            <a:stretch>
              <a:fillRect t="-21805" b="-27137"/>
            </a:stretch>
          </a:blipFill>
          <a:ln w="50800"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5" name="VIDEO PATTERN">
            <a:hlinkClick r:id="" action="ppaction://media"/>
            <a:extLst>
              <a:ext uri="{FF2B5EF4-FFF2-40B4-BE49-F238E27FC236}">
                <a16:creationId xmlns:a16="http://schemas.microsoft.com/office/drawing/2014/main" id="{B0BC9421-7878-4657-AF3C-C32BAB091AD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00" end="1.798606875E6"/>
                </p14:media>
              </p:ext>
            </p:extLst>
          </p:nvPr>
        </p:nvPicPr>
        <p:blipFill rotWithShape="1">
          <a:blip r:embed="rId5"/>
          <a:srcRect l="21849" r="21861"/>
          <a:stretch>
            <a:fillRect/>
          </a:stretch>
        </p:blipFill>
        <p:spPr>
          <a:xfrm>
            <a:off x="-2180" y="0"/>
            <a:ext cx="10974980" cy="10967270"/>
          </a:xfrm>
          <a:prstGeom prst="rect">
            <a:avLst/>
          </a:prstGeom>
        </p:spPr>
      </p:pic>
      <p:sp>
        <p:nvSpPr>
          <p:cNvPr id="33" name="-">
            <a:extLst>
              <a:ext uri="{FF2B5EF4-FFF2-40B4-BE49-F238E27FC236}">
                <a16:creationId xmlns:a16="http://schemas.microsoft.com/office/drawing/2014/main" id="{50181814-D8B4-489B-9BBD-F8207444CE36}"/>
              </a:ext>
            </a:extLst>
          </p:cNvPr>
          <p:cNvSpPr/>
          <p:nvPr/>
        </p:nvSpPr>
        <p:spPr>
          <a:xfrm rot="16200000">
            <a:off x="3448574" y="3529525"/>
            <a:ext cx="14887377" cy="1149169"/>
          </a:xfrm>
          <a:custGeom>
            <a:avLst/>
            <a:gdLst>
              <a:gd name="connsiteX0" fmla="*/ 10949686 w 11424332"/>
              <a:gd name="connsiteY0" fmla="*/ 0 h 881854"/>
              <a:gd name="connsiteX1" fmla="*/ 11424332 w 11424332"/>
              <a:gd name="connsiteY1" fmla="*/ 0 h 881854"/>
              <a:gd name="connsiteX2" fmla="*/ 11112226 w 11424332"/>
              <a:gd name="connsiteY2" fmla="*/ 881854 h 881854"/>
              <a:gd name="connsiteX3" fmla="*/ 10637580 w 11424332"/>
              <a:gd name="connsiteY3" fmla="*/ 881854 h 881854"/>
              <a:gd name="connsiteX4" fmla="*/ 10284838 w 11424332"/>
              <a:gd name="connsiteY4" fmla="*/ 0 h 881854"/>
              <a:gd name="connsiteX5" fmla="*/ 10759483 w 11424332"/>
              <a:gd name="connsiteY5" fmla="*/ 0 h 881854"/>
              <a:gd name="connsiteX6" fmla="*/ 10447376 w 11424332"/>
              <a:gd name="connsiteY6" fmla="*/ 881854 h 881854"/>
              <a:gd name="connsiteX7" fmla="*/ 9972731 w 11424332"/>
              <a:gd name="connsiteY7" fmla="*/ 881854 h 881854"/>
              <a:gd name="connsiteX8" fmla="*/ 9619990 w 11424332"/>
              <a:gd name="connsiteY8" fmla="*/ 0 h 881854"/>
              <a:gd name="connsiteX9" fmla="*/ 10094634 w 11424332"/>
              <a:gd name="connsiteY9" fmla="*/ 0 h 881854"/>
              <a:gd name="connsiteX10" fmla="*/ 9782527 w 11424332"/>
              <a:gd name="connsiteY10" fmla="*/ 881854 h 881854"/>
              <a:gd name="connsiteX11" fmla="*/ 9307882 w 11424332"/>
              <a:gd name="connsiteY11" fmla="*/ 881854 h 881854"/>
              <a:gd name="connsiteX12" fmla="*/ 8955141 w 11424332"/>
              <a:gd name="connsiteY12" fmla="*/ 0 h 881854"/>
              <a:gd name="connsiteX13" fmla="*/ 9429787 w 11424332"/>
              <a:gd name="connsiteY13" fmla="*/ 0 h 881854"/>
              <a:gd name="connsiteX14" fmla="*/ 9117679 w 11424332"/>
              <a:gd name="connsiteY14" fmla="*/ 881854 h 881854"/>
              <a:gd name="connsiteX15" fmla="*/ 8643034 w 11424332"/>
              <a:gd name="connsiteY15" fmla="*/ 881854 h 881854"/>
              <a:gd name="connsiteX16" fmla="*/ 8290292 w 11424332"/>
              <a:gd name="connsiteY16" fmla="*/ 0 h 881854"/>
              <a:gd name="connsiteX17" fmla="*/ 8764937 w 11424332"/>
              <a:gd name="connsiteY17" fmla="*/ 0 h 881854"/>
              <a:gd name="connsiteX18" fmla="*/ 8452830 w 11424332"/>
              <a:gd name="connsiteY18" fmla="*/ 881854 h 881854"/>
              <a:gd name="connsiteX19" fmla="*/ 7978185 w 11424332"/>
              <a:gd name="connsiteY19" fmla="*/ 881854 h 881854"/>
              <a:gd name="connsiteX20" fmla="*/ 7625443 w 11424332"/>
              <a:gd name="connsiteY20" fmla="*/ 0 h 881854"/>
              <a:gd name="connsiteX21" fmla="*/ 8100088 w 11424332"/>
              <a:gd name="connsiteY21" fmla="*/ 0 h 881854"/>
              <a:gd name="connsiteX22" fmla="*/ 7787981 w 11424332"/>
              <a:gd name="connsiteY22" fmla="*/ 881854 h 881854"/>
              <a:gd name="connsiteX23" fmla="*/ 7313336 w 11424332"/>
              <a:gd name="connsiteY23" fmla="*/ 881854 h 881854"/>
              <a:gd name="connsiteX24" fmla="*/ 6960595 w 11424332"/>
              <a:gd name="connsiteY24" fmla="*/ 0 h 881854"/>
              <a:gd name="connsiteX25" fmla="*/ 7435240 w 11424332"/>
              <a:gd name="connsiteY25" fmla="*/ 0 h 881854"/>
              <a:gd name="connsiteX26" fmla="*/ 7123133 w 11424332"/>
              <a:gd name="connsiteY26" fmla="*/ 881854 h 881854"/>
              <a:gd name="connsiteX27" fmla="*/ 6648488 w 11424332"/>
              <a:gd name="connsiteY27" fmla="*/ 881854 h 881854"/>
              <a:gd name="connsiteX28" fmla="*/ 6295746 w 11424332"/>
              <a:gd name="connsiteY28" fmla="*/ 0 h 881854"/>
              <a:gd name="connsiteX29" fmla="*/ 6770391 w 11424332"/>
              <a:gd name="connsiteY29" fmla="*/ 0 h 881854"/>
              <a:gd name="connsiteX30" fmla="*/ 6458284 w 11424332"/>
              <a:gd name="connsiteY30" fmla="*/ 881854 h 881854"/>
              <a:gd name="connsiteX31" fmla="*/ 5983639 w 11424332"/>
              <a:gd name="connsiteY31" fmla="*/ 881854 h 881854"/>
              <a:gd name="connsiteX32" fmla="*/ 5630897 w 11424332"/>
              <a:gd name="connsiteY32" fmla="*/ 0 h 881854"/>
              <a:gd name="connsiteX33" fmla="*/ 6105542 w 11424332"/>
              <a:gd name="connsiteY33" fmla="*/ 0 h 881854"/>
              <a:gd name="connsiteX34" fmla="*/ 5793435 w 11424332"/>
              <a:gd name="connsiteY34" fmla="*/ 881854 h 881854"/>
              <a:gd name="connsiteX35" fmla="*/ 5318790 w 11424332"/>
              <a:gd name="connsiteY35" fmla="*/ 881854 h 881854"/>
              <a:gd name="connsiteX36" fmla="*/ 4966049 w 11424332"/>
              <a:gd name="connsiteY36" fmla="*/ 0 h 881854"/>
              <a:gd name="connsiteX37" fmla="*/ 5440694 w 11424332"/>
              <a:gd name="connsiteY37" fmla="*/ 0 h 881854"/>
              <a:gd name="connsiteX38" fmla="*/ 5128587 w 11424332"/>
              <a:gd name="connsiteY38" fmla="*/ 881854 h 881854"/>
              <a:gd name="connsiteX39" fmla="*/ 4653942 w 11424332"/>
              <a:gd name="connsiteY39" fmla="*/ 881854 h 881854"/>
              <a:gd name="connsiteX40" fmla="*/ 4301200 w 11424332"/>
              <a:gd name="connsiteY40" fmla="*/ 0 h 881854"/>
              <a:gd name="connsiteX41" fmla="*/ 4775845 w 11424332"/>
              <a:gd name="connsiteY41" fmla="*/ 0 h 881854"/>
              <a:gd name="connsiteX42" fmla="*/ 4464170 w 11424332"/>
              <a:gd name="connsiteY42" fmla="*/ 881854 h 881854"/>
              <a:gd name="connsiteX43" fmla="*/ 3989093 w 11424332"/>
              <a:gd name="connsiteY43" fmla="*/ 881854 h 881854"/>
              <a:gd name="connsiteX44" fmla="*/ 3636351 w 11424332"/>
              <a:gd name="connsiteY44" fmla="*/ 0 h 881854"/>
              <a:gd name="connsiteX45" fmla="*/ 4110996 w 11424332"/>
              <a:gd name="connsiteY45" fmla="*/ 0 h 881854"/>
              <a:gd name="connsiteX46" fmla="*/ 3799321 w 11424332"/>
              <a:gd name="connsiteY46" fmla="*/ 881854 h 881854"/>
              <a:gd name="connsiteX47" fmla="*/ 3324244 w 11424332"/>
              <a:gd name="connsiteY47" fmla="*/ 881854 h 881854"/>
              <a:gd name="connsiteX48" fmla="*/ 2971502 w 11424332"/>
              <a:gd name="connsiteY48" fmla="*/ 0 h 881854"/>
              <a:gd name="connsiteX49" fmla="*/ 3446147 w 11424332"/>
              <a:gd name="connsiteY49" fmla="*/ 0 h 881854"/>
              <a:gd name="connsiteX50" fmla="*/ 3134472 w 11424332"/>
              <a:gd name="connsiteY50" fmla="*/ 881854 h 881854"/>
              <a:gd name="connsiteX51" fmla="*/ 2659395 w 11424332"/>
              <a:gd name="connsiteY51" fmla="*/ 881854 h 881854"/>
              <a:gd name="connsiteX52" fmla="*/ 2306654 w 11424332"/>
              <a:gd name="connsiteY52" fmla="*/ 0 h 881854"/>
              <a:gd name="connsiteX53" fmla="*/ 2781299 w 11424332"/>
              <a:gd name="connsiteY53" fmla="*/ 0 h 881854"/>
              <a:gd name="connsiteX54" fmla="*/ 2469624 w 11424332"/>
              <a:gd name="connsiteY54" fmla="*/ 881854 h 881854"/>
              <a:gd name="connsiteX55" fmla="*/ 1994547 w 11424332"/>
              <a:gd name="connsiteY55" fmla="*/ 881854 h 881854"/>
              <a:gd name="connsiteX56" fmla="*/ 1641805 w 11424332"/>
              <a:gd name="connsiteY56" fmla="*/ 0 h 881854"/>
              <a:gd name="connsiteX57" fmla="*/ 2116450 w 11424332"/>
              <a:gd name="connsiteY57" fmla="*/ 0 h 881854"/>
              <a:gd name="connsiteX58" fmla="*/ 1804775 w 11424332"/>
              <a:gd name="connsiteY58" fmla="*/ 881854 h 881854"/>
              <a:gd name="connsiteX59" fmla="*/ 1329698 w 11424332"/>
              <a:gd name="connsiteY59" fmla="*/ 881854 h 881854"/>
              <a:gd name="connsiteX60" fmla="*/ 976956 w 11424332"/>
              <a:gd name="connsiteY60" fmla="*/ 0 h 881854"/>
              <a:gd name="connsiteX61" fmla="*/ 1452033 w 11424332"/>
              <a:gd name="connsiteY61" fmla="*/ 0 h 881854"/>
              <a:gd name="connsiteX62" fmla="*/ 1139926 w 11424332"/>
              <a:gd name="connsiteY62" fmla="*/ 881854 h 881854"/>
              <a:gd name="connsiteX63" fmla="*/ 664849 w 11424332"/>
              <a:gd name="connsiteY63" fmla="*/ 881854 h 881854"/>
              <a:gd name="connsiteX64" fmla="*/ 312107 w 11424332"/>
              <a:gd name="connsiteY64" fmla="*/ 0 h 881854"/>
              <a:gd name="connsiteX65" fmla="*/ 787184 w 11424332"/>
              <a:gd name="connsiteY65" fmla="*/ 0 h 881854"/>
              <a:gd name="connsiteX66" fmla="*/ 475077 w 11424332"/>
              <a:gd name="connsiteY66" fmla="*/ 881854 h 881854"/>
              <a:gd name="connsiteX67" fmla="*/ 0 w 11424332"/>
              <a:gd name="connsiteY67" fmla="*/ 881854 h 88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1424332" h="881854">
                <a:moveTo>
                  <a:pt x="10949686" y="0"/>
                </a:moveTo>
                <a:lnTo>
                  <a:pt x="11424332" y="0"/>
                </a:lnTo>
                <a:lnTo>
                  <a:pt x="11112226" y="881854"/>
                </a:lnTo>
                <a:lnTo>
                  <a:pt x="10637580" y="881854"/>
                </a:lnTo>
                <a:close/>
                <a:moveTo>
                  <a:pt x="10284838" y="0"/>
                </a:moveTo>
                <a:lnTo>
                  <a:pt x="10759483" y="0"/>
                </a:lnTo>
                <a:lnTo>
                  <a:pt x="10447376" y="881854"/>
                </a:lnTo>
                <a:lnTo>
                  <a:pt x="9972731" y="881854"/>
                </a:lnTo>
                <a:close/>
                <a:moveTo>
                  <a:pt x="9619990" y="0"/>
                </a:moveTo>
                <a:lnTo>
                  <a:pt x="10094634" y="0"/>
                </a:lnTo>
                <a:lnTo>
                  <a:pt x="9782527" y="881854"/>
                </a:lnTo>
                <a:lnTo>
                  <a:pt x="9307882" y="881854"/>
                </a:lnTo>
                <a:close/>
                <a:moveTo>
                  <a:pt x="8955141" y="0"/>
                </a:moveTo>
                <a:lnTo>
                  <a:pt x="9429787" y="0"/>
                </a:lnTo>
                <a:lnTo>
                  <a:pt x="9117679" y="881854"/>
                </a:lnTo>
                <a:lnTo>
                  <a:pt x="8643034" y="881854"/>
                </a:lnTo>
                <a:close/>
                <a:moveTo>
                  <a:pt x="8290292" y="0"/>
                </a:moveTo>
                <a:lnTo>
                  <a:pt x="8764937" y="0"/>
                </a:lnTo>
                <a:lnTo>
                  <a:pt x="8452830" y="881854"/>
                </a:lnTo>
                <a:lnTo>
                  <a:pt x="7978185" y="881854"/>
                </a:lnTo>
                <a:close/>
                <a:moveTo>
                  <a:pt x="7625443" y="0"/>
                </a:moveTo>
                <a:lnTo>
                  <a:pt x="8100088" y="0"/>
                </a:lnTo>
                <a:lnTo>
                  <a:pt x="7787981" y="881854"/>
                </a:lnTo>
                <a:lnTo>
                  <a:pt x="7313336" y="881854"/>
                </a:lnTo>
                <a:close/>
                <a:moveTo>
                  <a:pt x="6960595" y="0"/>
                </a:moveTo>
                <a:lnTo>
                  <a:pt x="7435240" y="0"/>
                </a:lnTo>
                <a:lnTo>
                  <a:pt x="7123133" y="881854"/>
                </a:lnTo>
                <a:lnTo>
                  <a:pt x="6648488" y="881854"/>
                </a:lnTo>
                <a:close/>
                <a:moveTo>
                  <a:pt x="6295746" y="0"/>
                </a:moveTo>
                <a:lnTo>
                  <a:pt x="6770391" y="0"/>
                </a:lnTo>
                <a:lnTo>
                  <a:pt x="6458284" y="881854"/>
                </a:lnTo>
                <a:lnTo>
                  <a:pt x="5983639" y="881854"/>
                </a:lnTo>
                <a:close/>
                <a:moveTo>
                  <a:pt x="5630897" y="0"/>
                </a:moveTo>
                <a:lnTo>
                  <a:pt x="6105542" y="0"/>
                </a:lnTo>
                <a:lnTo>
                  <a:pt x="5793435" y="881854"/>
                </a:lnTo>
                <a:lnTo>
                  <a:pt x="5318790" y="881854"/>
                </a:lnTo>
                <a:close/>
                <a:moveTo>
                  <a:pt x="4966049" y="0"/>
                </a:moveTo>
                <a:lnTo>
                  <a:pt x="5440694" y="0"/>
                </a:lnTo>
                <a:lnTo>
                  <a:pt x="5128587" y="881854"/>
                </a:lnTo>
                <a:lnTo>
                  <a:pt x="4653942" y="881854"/>
                </a:lnTo>
                <a:close/>
                <a:moveTo>
                  <a:pt x="4301200" y="0"/>
                </a:moveTo>
                <a:lnTo>
                  <a:pt x="4775845" y="0"/>
                </a:lnTo>
                <a:lnTo>
                  <a:pt x="4464170" y="881854"/>
                </a:lnTo>
                <a:lnTo>
                  <a:pt x="3989093" y="881854"/>
                </a:lnTo>
                <a:close/>
                <a:moveTo>
                  <a:pt x="3636351" y="0"/>
                </a:moveTo>
                <a:lnTo>
                  <a:pt x="4110996" y="0"/>
                </a:lnTo>
                <a:lnTo>
                  <a:pt x="3799321" y="881854"/>
                </a:lnTo>
                <a:lnTo>
                  <a:pt x="3324244" y="881854"/>
                </a:lnTo>
                <a:close/>
                <a:moveTo>
                  <a:pt x="2971502" y="0"/>
                </a:moveTo>
                <a:lnTo>
                  <a:pt x="3446147" y="0"/>
                </a:lnTo>
                <a:lnTo>
                  <a:pt x="3134472" y="881854"/>
                </a:lnTo>
                <a:lnTo>
                  <a:pt x="2659395" y="881854"/>
                </a:lnTo>
                <a:close/>
                <a:moveTo>
                  <a:pt x="2306654" y="0"/>
                </a:moveTo>
                <a:lnTo>
                  <a:pt x="2781299" y="0"/>
                </a:lnTo>
                <a:lnTo>
                  <a:pt x="2469624" y="881854"/>
                </a:lnTo>
                <a:lnTo>
                  <a:pt x="1994547" y="881854"/>
                </a:lnTo>
                <a:close/>
                <a:moveTo>
                  <a:pt x="1641805" y="0"/>
                </a:moveTo>
                <a:lnTo>
                  <a:pt x="2116450" y="0"/>
                </a:lnTo>
                <a:lnTo>
                  <a:pt x="1804775" y="881854"/>
                </a:lnTo>
                <a:lnTo>
                  <a:pt x="1329698" y="881854"/>
                </a:lnTo>
                <a:close/>
                <a:moveTo>
                  <a:pt x="976956" y="0"/>
                </a:moveTo>
                <a:lnTo>
                  <a:pt x="1452033" y="0"/>
                </a:lnTo>
                <a:lnTo>
                  <a:pt x="1139926" y="881854"/>
                </a:lnTo>
                <a:lnTo>
                  <a:pt x="664849" y="881854"/>
                </a:lnTo>
                <a:close/>
                <a:moveTo>
                  <a:pt x="312107" y="0"/>
                </a:moveTo>
                <a:lnTo>
                  <a:pt x="787184" y="0"/>
                </a:lnTo>
                <a:lnTo>
                  <a:pt x="475077" y="881854"/>
                </a:lnTo>
                <a:lnTo>
                  <a:pt x="0" y="881854"/>
                </a:lnTo>
                <a:close/>
              </a:path>
            </a:pathLst>
          </a:custGeom>
          <a:solidFill>
            <a:srgbClr val="FB991C"/>
          </a:solidFill>
          <a:ln w="43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71A6CD08-D4E3-4F9C-8529-73F23E7C4E04}"/>
              </a:ext>
            </a:extLst>
          </p:cNvPr>
          <p:cNvSpPr/>
          <p:nvPr/>
        </p:nvSpPr>
        <p:spPr>
          <a:xfrm rot="16200000">
            <a:off x="-7363151" y="6413159"/>
            <a:ext cx="14887377" cy="1149169"/>
          </a:xfrm>
          <a:custGeom>
            <a:avLst/>
            <a:gdLst>
              <a:gd name="connsiteX0" fmla="*/ 10949686 w 11424332"/>
              <a:gd name="connsiteY0" fmla="*/ 0 h 881854"/>
              <a:gd name="connsiteX1" fmla="*/ 11424332 w 11424332"/>
              <a:gd name="connsiteY1" fmla="*/ 0 h 881854"/>
              <a:gd name="connsiteX2" fmla="*/ 11112226 w 11424332"/>
              <a:gd name="connsiteY2" fmla="*/ 881854 h 881854"/>
              <a:gd name="connsiteX3" fmla="*/ 10637580 w 11424332"/>
              <a:gd name="connsiteY3" fmla="*/ 881854 h 881854"/>
              <a:gd name="connsiteX4" fmla="*/ 10284838 w 11424332"/>
              <a:gd name="connsiteY4" fmla="*/ 0 h 881854"/>
              <a:gd name="connsiteX5" fmla="*/ 10759483 w 11424332"/>
              <a:gd name="connsiteY5" fmla="*/ 0 h 881854"/>
              <a:gd name="connsiteX6" fmla="*/ 10447376 w 11424332"/>
              <a:gd name="connsiteY6" fmla="*/ 881854 h 881854"/>
              <a:gd name="connsiteX7" fmla="*/ 9972731 w 11424332"/>
              <a:gd name="connsiteY7" fmla="*/ 881854 h 881854"/>
              <a:gd name="connsiteX8" fmla="*/ 9619990 w 11424332"/>
              <a:gd name="connsiteY8" fmla="*/ 0 h 881854"/>
              <a:gd name="connsiteX9" fmla="*/ 10094634 w 11424332"/>
              <a:gd name="connsiteY9" fmla="*/ 0 h 881854"/>
              <a:gd name="connsiteX10" fmla="*/ 9782527 w 11424332"/>
              <a:gd name="connsiteY10" fmla="*/ 881854 h 881854"/>
              <a:gd name="connsiteX11" fmla="*/ 9307882 w 11424332"/>
              <a:gd name="connsiteY11" fmla="*/ 881854 h 881854"/>
              <a:gd name="connsiteX12" fmla="*/ 8955141 w 11424332"/>
              <a:gd name="connsiteY12" fmla="*/ 0 h 881854"/>
              <a:gd name="connsiteX13" fmla="*/ 9429787 w 11424332"/>
              <a:gd name="connsiteY13" fmla="*/ 0 h 881854"/>
              <a:gd name="connsiteX14" fmla="*/ 9117679 w 11424332"/>
              <a:gd name="connsiteY14" fmla="*/ 881854 h 881854"/>
              <a:gd name="connsiteX15" fmla="*/ 8643034 w 11424332"/>
              <a:gd name="connsiteY15" fmla="*/ 881854 h 881854"/>
              <a:gd name="connsiteX16" fmla="*/ 8290292 w 11424332"/>
              <a:gd name="connsiteY16" fmla="*/ 0 h 881854"/>
              <a:gd name="connsiteX17" fmla="*/ 8764937 w 11424332"/>
              <a:gd name="connsiteY17" fmla="*/ 0 h 881854"/>
              <a:gd name="connsiteX18" fmla="*/ 8452830 w 11424332"/>
              <a:gd name="connsiteY18" fmla="*/ 881854 h 881854"/>
              <a:gd name="connsiteX19" fmla="*/ 7978185 w 11424332"/>
              <a:gd name="connsiteY19" fmla="*/ 881854 h 881854"/>
              <a:gd name="connsiteX20" fmla="*/ 7625443 w 11424332"/>
              <a:gd name="connsiteY20" fmla="*/ 0 h 881854"/>
              <a:gd name="connsiteX21" fmla="*/ 8100088 w 11424332"/>
              <a:gd name="connsiteY21" fmla="*/ 0 h 881854"/>
              <a:gd name="connsiteX22" fmla="*/ 7787981 w 11424332"/>
              <a:gd name="connsiteY22" fmla="*/ 881854 h 881854"/>
              <a:gd name="connsiteX23" fmla="*/ 7313336 w 11424332"/>
              <a:gd name="connsiteY23" fmla="*/ 881854 h 881854"/>
              <a:gd name="connsiteX24" fmla="*/ 6960595 w 11424332"/>
              <a:gd name="connsiteY24" fmla="*/ 0 h 881854"/>
              <a:gd name="connsiteX25" fmla="*/ 7435240 w 11424332"/>
              <a:gd name="connsiteY25" fmla="*/ 0 h 881854"/>
              <a:gd name="connsiteX26" fmla="*/ 7123133 w 11424332"/>
              <a:gd name="connsiteY26" fmla="*/ 881854 h 881854"/>
              <a:gd name="connsiteX27" fmla="*/ 6648488 w 11424332"/>
              <a:gd name="connsiteY27" fmla="*/ 881854 h 881854"/>
              <a:gd name="connsiteX28" fmla="*/ 6295746 w 11424332"/>
              <a:gd name="connsiteY28" fmla="*/ 0 h 881854"/>
              <a:gd name="connsiteX29" fmla="*/ 6770391 w 11424332"/>
              <a:gd name="connsiteY29" fmla="*/ 0 h 881854"/>
              <a:gd name="connsiteX30" fmla="*/ 6458284 w 11424332"/>
              <a:gd name="connsiteY30" fmla="*/ 881854 h 881854"/>
              <a:gd name="connsiteX31" fmla="*/ 5983639 w 11424332"/>
              <a:gd name="connsiteY31" fmla="*/ 881854 h 881854"/>
              <a:gd name="connsiteX32" fmla="*/ 5630897 w 11424332"/>
              <a:gd name="connsiteY32" fmla="*/ 0 h 881854"/>
              <a:gd name="connsiteX33" fmla="*/ 6105542 w 11424332"/>
              <a:gd name="connsiteY33" fmla="*/ 0 h 881854"/>
              <a:gd name="connsiteX34" fmla="*/ 5793435 w 11424332"/>
              <a:gd name="connsiteY34" fmla="*/ 881854 h 881854"/>
              <a:gd name="connsiteX35" fmla="*/ 5318790 w 11424332"/>
              <a:gd name="connsiteY35" fmla="*/ 881854 h 881854"/>
              <a:gd name="connsiteX36" fmla="*/ 4966049 w 11424332"/>
              <a:gd name="connsiteY36" fmla="*/ 0 h 881854"/>
              <a:gd name="connsiteX37" fmla="*/ 5440694 w 11424332"/>
              <a:gd name="connsiteY37" fmla="*/ 0 h 881854"/>
              <a:gd name="connsiteX38" fmla="*/ 5128587 w 11424332"/>
              <a:gd name="connsiteY38" fmla="*/ 881854 h 881854"/>
              <a:gd name="connsiteX39" fmla="*/ 4653942 w 11424332"/>
              <a:gd name="connsiteY39" fmla="*/ 881854 h 881854"/>
              <a:gd name="connsiteX40" fmla="*/ 4301200 w 11424332"/>
              <a:gd name="connsiteY40" fmla="*/ 0 h 881854"/>
              <a:gd name="connsiteX41" fmla="*/ 4775845 w 11424332"/>
              <a:gd name="connsiteY41" fmla="*/ 0 h 881854"/>
              <a:gd name="connsiteX42" fmla="*/ 4464170 w 11424332"/>
              <a:gd name="connsiteY42" fmla="*/ 881854 h 881854"/>
              <a:gd name="connsiteX43" fmla="*/ 3989093 w 11424332"/>
              <a:gd name="connsiteY43" fmla="*/ 881854 h 881854"/>
              <a:gd name="connsiteX44" fmla="*/ 3636351 w 11424332"/>
              <a:gd name="connsiteY44" fmla="*/ 0 h 881854"/>
              <a:gd name="connsiteX45" fmla="*/ 4110996 w 11424332"/>
              <a:gd name="connsiteY45" fmla="*/ 0 h 881854"/>
              <a:gd name="connsiteX46" fmla="*/ 3799321 w 11424332"/>
              <a:gd name="connsiteY46" fmla="*/ 881854 h 881854"/>
              <a:gd name="connsiteX47" fmla="*/ 3324244 w 11424332"/>
              <a:gd name="connsiteY47" fmla="*/ 881854 h 881854"/>
              <a:gd name="connsiteX48" fmla="*/ 2971502 w 11424332"/>
              <a:gd name="connsiteY48" fmla="*/ 0 h 881854"/>
              <a:gd name="connsiteX49" fmla="*/ 3446147 w 11424332"/>
              <a:gd name="connsiteY49" fmla="*/ 0 h 881854"/>
              <a:gd name="connsiteX50" fmla="*/ 3134472 w 11424332"/>
              <a:gd name="connsiteY50" fmla="*/ 881854 h 881854"/>
              <a:gd name="connsiteX51" fmla="*/ 2659395 w 11424332"/>
              <a:gd name="connsiteY51" fmla="*/ 881854 h 881854"/>
              <a:gd name="connsiteX52" fmla="*/ 2306654 w 11424332"/>
              <a:gd name="connsiteY52" fmla="*/ 0 h 881854"/>
              <a:gd name="connsiteX53" fmla="*/ 2781299 w 11424332"/>
              <a:gd name="connsiteY53" fmla="*/ 0 h 881854"/>
              <a:gd name="connsiteX54" fmla="*/ 2469624 w 11424332"/>
              <a:gd name="connsiteY54" fmla="*/ 881854 h 881854"/>
              <a:gd name="connsiteX55" fmla="*/ 1994547 w 11424332"/>
              <a:gd name="connsiteY55" fmla="*/ 881854 h 881854"/>
              <a:gd name="connsiteX56" fmla="*/ 1641805 w 11424332"/>
              <a:gd name="connsiteY56" fmla="*/ 0 h 881854"/>
              <a:gd name="connsiteX57" fmla="*/ 2116450 w 11424332"/>
              <a:gd name="connsiteY57" fmla="*/ 0 h 881854"/>
              <a:gd name="connsiteX58" fmla="*/ 1804775 w 11424332"/>
              <a:gd name="connsiteY58" fmla="*/ 881854 h 881854"/>
              <a:gd name="connsiteX59" fmla="*/ 1329698 w 11424332"/>
              <a:gd name="connsiteY59" fmla="*/ 881854 h 881854"/>
              <a:gd name="connsiteX60" fmla="*/ 976956 w 11424332"/>
              <a:gd name="connsiteY60" fmla="*/ 0 h 881854"/>
              <a:gd name="connsiteX61" fmla="*/ 1452033 w 11424332"/>
              <a:gd name="connsiteY61" fmla="*/ 0 h 881854"/>
              <a:gd name="connsiteX62" fmla="*/ 1139926 w 11424332"/>
              <a:gd name="connsiteY62" fmla="*/ 881854 h 881854"/>
              <a:gd name="connsiteX63" fmla="*/ 664849 w 11424332"/>
              <a:gd name="connsiteY63" fmla="*/ 881854 h 881854"/>
              <a:gd name="connsiteX64" fmla="*/ 312107 w 11424332"/>
              <a:gd name="connsiteY64" fmla="*/ 0 h 881854"/>
              <a:gd name="connsiteX65" fmla="*/ 787184 w 11424332"/>
              <a:gd name="connsiteY65" fmla="*/ 0 h 881854"/>
              <a:gd name="connsiteX66" fmla="*/ 475077 w 11424332"/>
              <a:gd name="connsiteY66" fmla="*/ 881854 h 881854"/>
              <a:gd name="connsiteX67" fmla="*/ 0 w 11424332"/>
              <a:gd name="connsiteY67" fmla="*/ 881854 h 88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1424332" h="881854">
                <a:moveTo>
                  <a:pt x="10949686" y="0"/>
                </a:moveTo>
                <a:lnTo>
                  <a:pt x="11424332" y="0"/>
                </a:lnTo>
                <a:lnTo>
                  <a:pt x="11112226" y="881854"/>
                </a:lnTo>
                <a:lnTo>
                  <a:pt x="10637580" y="881854"/>
                </a:lnTo>
                <a:close/>
                <a:moveTo>
                  <a:pt x="10284838" y="0"/>
                </a:moveTo>
                <a:lnTo>
                  <a:pt x="10759483" y="0"/>
                </a:lnTo>
                <a:lnTo>
                  <a:pt x="10447376" y="881854"/>
                </a:lnTo>
                <a:lnTo>
                  <a:pt x="9972731" y="881854"/>
                </a:lnTo>
                <a:close/>
                <a:moveTo>
                  <a:pt x="9619990" y="0"/>
                </a:moveTo>
                <a:lnTo>
                  <a:pt x="10094634" y="0"/>
                </a:lnTo>
                <a:lnTo>
                  <a:pt x="9782527" y="881854"/>
                </a:lnTo>
                <a:lnTo>
                  <a:pt x="9307882" y="881854"/>
                </a:lnTo>
                <a:close/>
                <a:moveTo>
                  <a:pt x="8955141" y="0"/>
                </a:moveTo>
                <a:lnTo>
                  <a:pt x="9429787" y="0"/>
                </a:lnTo>
                <a:lnTo>
                  <a:pt x="9117679" y="881854"/>
                </a:lnTo>
                <a:lnTo>
                  <a:pt x="8643034" y="881854"/>
                </a:lnTo>
                <a:close/>
                <a:moveTo>
                  <a:pt x="8290292" y="0"/>
                </a:moveTo>
                <a:lnTo>
                  <a:pt x="8764937" y="0"/>
                </a:lnTo>
                <a:lnTo>
                  <a:pt x="8452830" y="881854"/>
                </a:lnTo>
                <a:lnTo>
                  <a:pt x="7978185" y="881854"/>
                </a:lnTo>
                <a:close/>
                <a:moveTo>
                  <a:pt x="7625443" y="0"/>
                </a:moveTo>
                <a:lnTo>
                  <a:pt x="8100088" y="0"/>
                </a:lnTo>
                <a:lnTo>
                  <a:pt x="7787981" y="881854"/>
                </a:lnTo>
                <a:lnTo>
                  <a:pt x="7313336" y="881854"/>
                </a:lnTo>
                <a:close/>
                <a:moveTo>
                  <a:pt x="6960595" y="0"/>
                </a:moveTo>
                <a:lnTo>
                  <a:pt x="7435240" y="0"/>
                </a:lnTo>
                <a:lnTo>
                  <a:pt x="7123133" y="881854"/>
                </a:lnTo>
                <a:lnTo>
                  <a:pt x="6648488" y="881854"/>
                </a:lnTo>
                <a:close/>
                <a:moveTo>
                  <a:pt x="6295746" y="0"/>
                </a:moveTo>
                <a:lnTo>
                  <a:pt x="6770391" y="0"/>
                </a:lnTo>
                <a:lnTo>
                  <a:pt x="6458284" y="881854"/>
                </a:lnTo>
                <a:lnTo>
                  <a:pt x="5983639" y="881854"/>
                </a:lnTo>
                <a:close/>
                <a:moveTo>
                  <a:pt x="5630897" y="0"/>
                </a:moveTo>
                <a:lnTo>
                  <a:pt x="6105542" y="0"/>
                </a:lnTo>
                <a:lnTo>
                  <a:pt x="5793435" y="881854"/>
                </a:lnTo>
                <a:lnTo>
                  <a:pt x="5318790" y="881854"/>
                </a:lnTo>
                <a:close/>
                <a:moveTo>
                  <a:pt x="4966049" y="0"/>
                </a:moveTo>
                <a:lnTo>
                  <a:pt x="5440694" y="0"/>
                </a:lnTo>
                <a:lnTo>
                  <a:pt x="5128587" y="881854"/>
                </a:lnTo>
                <a:lnTo>
                  <a:pt x="4653942" y="881854"/>
                </a:lnTo>
                <a:close/>
                <a:moveTo>
                  <a:pt x="4301200" y="0"/>
                </a:moveTo>
                <a:lnTo>
                  <a:pt x="4775845" y="0"/>
                </a:lnTo>
                <a:lnTo>
                  <a:pt x="4464170" y="881854"/>
                </a:lnTo>
                <a:lnTo>
                  <a:pt x="3989093" y="881854"/>
                </a:lnTo>
                <a:close/>
                <a:moveTo>
                  <a:pt x="3636351" y="0"/>
                </a:moveTo>
                <a:lnTo>
                  <a:pt x="4110996" y="0"/>
                </a:lnTo>
                <a:lnTo>
                  <a:pt x="3799321" y="881854"/>
                </a:lnTo>
                <a:lnTo>
                  <a:pt x="3324244" y="881854"/>
                </a:lnTo>
                <a:close/>
                <a:moveTo>
                  <a:pt x="2971502" y="0"/>
                </a:moveTo>
                <a:lnTo>
                  <a:pt x="3446147" y="0"/>
                </a:lnTo>
                <a:lnTo>
                  <a:pt x="3134472" y="881854"/>
                </a:lnTo>
                <a:lnTo>
                  <a:pt x="2659395" y="881854"/>
                </a:lnTo>
                <a:close/>
                <a:moveTo>
                  <a:pt x="2306654" y="0"/>
                </a:moveTo>
                <a:lnTo>
                  <a:pt x="2781299" y="0"/>
                </a:lnTo>
                <a:lnTo>
                  <a:pt x="2469624" y="881854"/>
                </a:lnTo>
                <a:lnTo>
                  <a:pt x="1994547" y="881854"/>
                </a:lnTo>
                <a:close/>
                <a:moveTo>
                  <a:pt x="1641805" y="0"/>
                </a:moveTo>
                <a:lnTo>
                  <a:pt x="2116450" y="0"/>
                </a:lnTo>
                <a:lnTo>
                  <a:pt x="1804775" y="881854"/>
                </a:lnTo>
                <a:lnTo>
                  <a:pt x="1329698" y="881854"/>
                </a:lnTo>
                <a:close/>
                <a:moveTo>
                  <a:pt x="976956" y="0"/>
                </a:moveTo>
                <a:lnTo>
                  <a:pt x="1452033" y="0"/>
                </a:lnTo>
                <a:lnTo>
                  <a:pt x="1139926" y="881854"/>
                </a:lnTo>
                <a:lnTo>
                  <a:pt x="664849" y="881854"/>
                </a:lnTo>
                <a:close/>
                <a:moveTo>
                  <a:pt x="312107" y="0"/>
                </a:moveTo>
                <a:lnTo>
                  <a:pt x="787184" y="0"/>
                </a:lnTo>
                <a:lnTo>
                  <a:pt x="475077" y="881854"/>
                </a:lnTo>
                <a:lnTo>
                  <a:pt x="0" y="881854"/>
                </a:lnTo>
                <a:close/>
              </a:path>
            </a:pathLst>
          </a:custGeom>
          <a:solidFill>
            <a:srgbClr val="FB991C"/>
          </a:solidFill>
          <a:ln w="43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03C0DC-75CB-4E5D-896E-3CA7D838DDB0}"/>
              </a:ext>
            </a:extLst>
          </p:cNvPr>
          <p:cNvSpPr txBox="1"/>
          <p:nvPr/>
        </p:nvSpPr>
        <p:spPr>
          <a:xfrm>
            <a:off x="4378564" y="114338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</a:t>
            </a:r>
            <a:r>
              <a:rPr lang="en-US" sz="2800" dirty="0">
                <a:solidFill>
                  <a:srgbClr val="FB991C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LOGO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1372FE-FB0C-4DF9-8B50-62597EC90466}"/>
              </a:ext>
            </a:extLst>
          </p:cNvPr>
          <p:cNvSpPr txBox="1"/>
          <p:nvPr/>
        </p:nvSpPr>
        <p:spPr>
          <a:xfrm>
            <a:off x="3399932" y="10492281"/>
            <a:ext cx="41729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8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WWW.YOURDOMAIN.COM</a:t>
            </a:r>
          </a:p>
        </p:txBody>
      </p:sp>
      <p:grpSp>
        <p:nvGrpSpPr>
          <p:cNvPr id="13" name="-">
            <a:extLst>
              <a:ext uri="{FF2B5EF4-FFF2-40B4-BE49-F238E27FC236}">
                <a16:creationId xmlns:a16="http://schemas.microsoft.com/office/drawing/2014/main" id="{07F271AC-A8E6-4178-83E3-9ECBEE0B05D3}"/>
              </a:ext>
            </a:extLst>
          </p:cNvPr>
          <p:cNvGrpSpPr/>
          <p:nvPr/>
        </p:nvGrpSpPr>
        <p:grpSpPr>
          <a:xfrm>
            <a:off x="5824264" y="1007487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4" name="-">
              <a:extLst>
                <a:ext uri="{FF2B5EF4-FFF2-40B4-BE49-F238E27FC236}">
                  <a16:creationId xmlns:a16="http://schemas.microsoft.com/office/drawing/2014/main" id="{6563C842-15CB-4601-88B1-FC773FCF9CA5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5" name="-">
              <a:extLst>
                <a:ext uri="{FF2B5EF4-FFF2-40B4-BE49-F238E27FC236}">
                  <a16:creationId xmlns:a16="http://schemas.microsoft.com/office/drawing/2014/main" id="{12224245-BF08-46C4-A1E7-62125C68CB54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6" name="-">
            <a:extLst>
              <a:ext uri="{FF2B5EF4-FFF2-40B4-BE49-F238E27FC236}">
                <a16:creationId xmlns:a16="http://schemas.microsoft.com/office/drawing/2014/main" id="{631B3238-5ACB-4AE3-8E6F-1C7371619428}"/>
              </a:ext>
            </a:extLst>
          </p:cNvPr>
          <p:cNvGrpSpPr/>
          <p:nvPr/>
        </p:nvGrpSpPr>
        <p:grpSpPr>
          <a:xfrm>
            <a:off x="5331029" y="1007487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7" name="-">
              <a:extLst>
                <a:ext uri="{FF2B5EF4-FFF2-40B4-BE49-F238E27FC236}">
                  <a16:creationId xmlns:a16="http://schemas.microsoft.com/office/drawing/2014/main" id="{7EBF55FC-B983-4510-BB34-8BD84A0909BF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8" name="Graphic 1069">
              <a:extLst>
                <a:ext uri="{FF2B5EF4-FFF2-40B4-BE49-F238E27FC236}">
                  <a16:creationId xmlns:a16="http://schemas.microsoft.com/office/drawing/2014/main" id="{8B5F673A-0C77-4851-A34B-41C9B64B9101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9" name="-">
                <a:extLst>
                  <a:ext uri="{FF2B5EF4-FFF2-40B4-BE49-F238E27FC236}">
                    <a16:creationId xmlns:a16="http://schemas.microsoft.com/office/drawing/2014/main" id="{71CCE89D-24D9-4E8A-A801-C37F4301A093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75CAC147-D356-4B62-8D93-F208226F8C14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FAABFF52-1AC6-4DE5-9074-1CC7B07825D7}"/>
              </a:ext>
            </a:extLst>
          </p:cNvPr>
          <p:cNvGrpSpPr/>
          <p:nvPr/>
        </p:nvGrpSpPr>
        <p:grpSpPr>
          <a:xfrm>
            <a:off x="4842518" y="1007612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8659D45E-14F5-4382-961E-0DC5219BD1C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3" name="-">
              <a:extLst>
                <a:ext uri="{FF2B5EF4-FFF2-40B4-BE49-F238E27FC236}">
                  <a16:creationId xmlns:a16="http://schemas.microsoft.com/office/drawing/2014/main" id="{4254181F-1C19-460C-A00D-27D57B7CD87D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ABCACA1A-9C30-4669-9855-3BF1818AD04A}"/>
              </a:ext>
            </a:extLst>
          </p:cNvPr>
          <p:cNvSpPr txBox="1"/>
          <p:nvPr/>
        </p:nvSpPr>
        <p:spPr>
          <a:xfrm>
            <a:off x="773581" y="6711949"/>
            <a:ext cx="31309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DESIGN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EEC8146-91C7-48D1-9E9C-9C752479817A}"/>
              </a:ext>
            </a:extLst>
          </p:cNvPr>
          <p:cNvSpPr txBox="1"/>
          <p:nvPr/>
        </p:nvSpPr>
        <p:spPr>
          <a:xfrm>
            <a:off x="773581" y="5648486"/>
            <a:ext cx="50914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FB991C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STYLISH</a:t>
            </a:r>
          </a:p>
        </p:txBody>
      </p:sp>
      <p:sp>
        <p:nvSpPr>
          <p:cNvPr id="53" name="-">
            <a:extLst>
              <a:ext uri="{FF2B5EF4-FFF2-40B4-BE49-F238E27FC236}">
                <a16:creationId xmlns:a16="http://schemas.microsoft.com/office/drawing/2014/main" id="{E568A47A-2F52-4A58-B642-2B7B7145D2E7}"/>
              </a:ext>
            </a:extLst>
          </p:cNvPr>
          <p:cNvSpPr/>
          <p:nvPr/>
        </p:nvSpPr>
        <p:spPr>
          <a:xfrm>
            <a:off x="-323014" y="7601426"/>
            <a:ext cx="7308013" cy="2014251"/>
          </a:xfrm>
          <a:prstGeom prst="rect">
            <a:avLst/>
          </a:prstGeom>
          <a:solidFill>
            <a:srgbClr val="1C7690"/>
          </a:solidFill>
          <a:ln>
            <a:noFill/>
          </a:ln>
          <a:effectLst>
            <a:outerShdw blurRad="127000" dist="38100" dir="8100000" sx="101000" sy="10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80E9873-2CAD-4E75-9575-7FAE0C056738}"/>
              </a:ext>
            </a:extLst>
          </p:cNvPr>
          <p:cNvSpPr txBox="1"/>
          <p:nvPr/>
        </p:nvSpPr>
        <p:spPr>
          <a:xfrm>
            <a:off x="826158" y="7709874"/>
            <a:ext cx="60025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a tempus. </a:t>
            </a:r>
          </a:p>
        </p:txBody>
      </p:sp>
      <p:sp>
        <p:nvSpPr>
          <p:cNvPr id="62" name="-">
            <a:extLst>
              <a:ext uri="{FF2B5EF4-FFF2-40B4-BE49-F238E27FC236}">
                <a16:creationId xmlns:a16="http://schemas.microsoft.com/office/drawing/2014/main" id="{B1B3C270-A981-4236-B51E-7A5234079169}"/>
              </a:ext>
            </a:extLst>
          </p:cNvPr>
          <p:cNvSpPr/>
          <p:nvPr/>
        </p:nvSpPr>
        <p:spPr>
          <a:xfrm>
            <a:off x="4860024" y="9264446"/>
            <a:ext cx="2397288" cy="486424"/>
          </a:xfrm>
          <a:prstGeom prst="roundRect">
            <a:avLst>
              <a:gd name="adj" fmla="val 0"/>
            </a:avLst>
          </a:prstGeom>
          <a:solidFill>
            <a:srgbClr val="FBF3F1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75AD37D-3D4C-4EB9-BAD0-65E98FD092BE}"/>
              </a:ext>
            </a:extLst>
          </p:cNvPr>
          <p:cNvSpPr txBox="1"/>
          <p:nvPr/>
        </p:nvSpPr>
        <p:spPr>
          <a:xfrm>
            <a:off x="5026045" y="9305037"/>
            <a:ext cx="20810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rgbClr val="1C769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LINK ON BIO</a:t>
            </a:r>
          </a:p>
        </p:txBody>
      </p:sp>
      <p:sp>
        <p:nvSpPr>
          <p:cNvPr id="64" name="-">
            <a:extLst>
              <a:ext uri="{FF2B5EF4-FFF2-40B4-BE49-F238E27FC236}">
                <a16:creationId xmlns:a16="http://schemas.microsoft.com/office/drawing/2014/main" id="{BFC42D69-6EF0-4CB3-9F79-D363BEBA31D9}"/>
              </a:ext>
            </a:extLst>
          </p:cNvPr>
          <p:cNvSpPr/>
          <p:nvPr/>
        </p:nvSpPr>
        <p:spPr>
          <a:xfrm>
            <a:off x="6293323" y="1118137"/>
            <a:ext cx="6037324" cy="486424"/>
          </a:xfrm>
          <a:prstGeom prst="roundRect">
            <a:avLst>
              <a:gd name="adj" fmla="val 0"/>
            </a:avLst>
          </a:prstGeom>
          <a:solidFill>
            <a:srgbClr val="1C7690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644F9E5-2795-4E77-81CC-800AA7BF715F}"/>
              </a:ext>
            </a:extLst>
          </p:cNvPr>
          <p:cNvSpPr txBox="1"/>
          <p:nvPr/>
        </p:nvSpPr>
        <p:spPr>
          <a:xfrm>
            <a:off x="6376504" y="1196828"/>
            <a:ext cx="4208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3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LOREM IPSUM DOLOR SIT AMET.</a:t>
            </a:r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7E6AB00A-F66D-4D78-9C10-1E79AB89CC62}"/>
              </a:ext>
            </a:extLst>
          </p:cNvPr>
          <p:cNvSpPr/>
          <p:nvPr/>
        </p:nvSpPr>
        <p:spPr>
          <a:xfrm>
            <a:off x="9738426" y="6062276"/>
            <a:ext cx="319973" cy="2719773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-">
            <a:extLst>
              <a:ext uri="{FF2B5EF4-FFF2-40B4-BE49-F238E27FC236}">
                <a16:creationId xmlns:a16="http://schemas.microsoft.com/office/drawing/2014/main" id="{B65D58A9-0A03-4C29-BEF5-01FD5E5D4BFE}"/>
              </a:ext>
            </a:extLst>
          </p:cNvPr>
          <p:cNvSpPr/>
          <p:nvPr/>
        </p:nvSpPr>
        <p:spPr>
          <a:xfrm>
            <a:off x="966788" y="1987539"/>
            <a:ext cx="266126" cy="1479562"/>
          </a:xfrm>
          <a:prstGeom prst="rect">
            <a:avLst/>
          </a:prstGeom>
          <a:solidFill>
            <a:srgbClr val="FB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RANSITION">
            <a:extLst>
              <a:ext uri="{FF2B5EF4-FFF2-40B4-BE49-F238E27FC236}">
                <a16:creationId xmlns:a16="http://schemas.microsoft.com/office/drawing/2014/main" id="{07419005-F28E-4688-ACC7-2A56BF1C4E7B}"/>
              </a:ext>
            </a:extLst>
          </p:cNvPr>
          <p:cNvSpPr/>
          <p:nvPr/>
        </p:nvSpPr>
        <p:spPr>
          <a:xfrm>
            <a:off x="-1090" y="0"/>
            <a:ext cx="10974980" cy="10972800"/>
          </a:xfrm>
          <a:prstGeom prst="rect">
            <a:avLst/>
          </a:prstGeom>
          <a:solidFill>
            <a:srgbClr val="FB9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0" name="TRANSITION">
            <a:extLst>
              <a:ext uri="{FF2B5EF4-FFF2-40B4-BE49-F238E27FC236}">
                <a16:creationId xmlns:a16="http://schemas.microsoft.com/office/drawing/2014/main" id="{B59F75D0-8584-480E-8DCB-27F08D273A7F}"/>
              </a:ext>
            </a:extLst>
          </p:cNvPr>
          <p:cNvSpPr/>
          <p:nvPr/>
        </p:nvSpPr>
        <p:spPr>
          <a:xfrm>
            <a:off x="-1090" y="0"/>
            <a:ext cx="10974980" cy="10972800"/>
          </a:xfrm>
          <a:prstGeom prst="rect">
            <a:avLst/>
          </a:prstGeom>
          <a:solidFill>
            <a:srgbClr val="FB9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13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1.80556E-6 L 0 -0.0458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3.24074E-6 L 0 0.02662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28704E-6 -4.76852E-6 L 3.28704E-6 0.03053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4" dur="425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94000" y="94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4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3" presetClass="pat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9.25926E-8 -2.87037E-6 L 0.33304 -2.87037E-6 " pathEditMode="relative" rAng="0" ptsTypes="AA">
                                      <p:cBhvr>
                                        <p:cTn id="66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52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5000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9" presetClass="emph" presetSubtype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3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81481E-6 2.73148E-6 L 0.00073 0.15654 " pathEditMode="relative" rAng="0" ptsTypes="AA">
                                      <p:cBhvr>
                                        <p:cTn id="89" dur="4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" y="7827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52778E-6 -3.42593E-6 L 1.52778E-6 -0.23611 " pathEditMode="relative" rAng="0" ptsTypes="AA">
                                      <p:cBhvr>
                                        <p:cTn id="95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806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1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1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42" presetClass="path" presetSubtype="0" decel="10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9815E-6 4.62963E-8 L -4.39815E-6 0.16233 " pathEditMode="relative" rAng="0" ptsTypes="AA">
                                      <p:cBhvr>
                                        <p:cTn id="103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116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64" presetClass="path" presetSubtype="0" decel="2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39815E-6 4.62963E-8 L -4.39815E-6 -0.03501 " pathEditMode="relative" rAng="0" ptsTypes="AA">
                                      <p:cBhvr>
                                        <p:cTn id="105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51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9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1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16667E-7 -3.24074E-6 L -4.16667E-7 -0.07913 " pathEditMode="relative" rAng="0" ptsTypes="AA">
                                      <p:cBhvr>
                                        <p:cTn id="113" dur="1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64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64" presetClass="path" presetSubtype="0" decel="200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16667E-7 -3.24074E-6 L -4.16667E-7 0.05455 " pathEditMode="relative" rAng="0" ptsTypes="AA">
                                      <p:cBhvr>
                                        <p:cTn id="115" dur="3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2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2" presetClass="exit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ntr" presetSubtype="1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24" fill="hold" display="0">
                  <p:stCondLst>
                    <p:cond delay="indefinite"/>
                  </p:stCondLst>
                </p:cTn>
                <p:tgtEl>
                  <p:spTgt spid="55"/>
                </p:tgtEl>
              </p:cMediaNode>
            </p:video>
          </p:childTnLst>
        </p:cTn>
      </p:par>
    </p:tnLst>
    <p:bldLst>
      <p:bldP spid="6" grpId="0" animBg="1"/>
      <p:bldP spid="6" grpId="1" animBg="1"/>
      <p:bldP spid="6" grpId="2" animBg="1"/>
      <p:bldP spid="6" grpId="3" animBg="1"/>
      <p:bldP spid="33" grpId="0" animBg="1"/>
      <p:bldP spid="33" grpId="1" animBg="1"/>
      <p:bldP spid="35" grpId="0" animBg="1"/>
      <p:bldP spid="35" grpId="1" animBg="1"/>
      <p:bldP spid="11" grpId="0"/>
      <p:bldP spid="11" grpId="1"/>
      <p:bldP spid="12" grpId="0"/>
      <p:bldP spid="12" grpId="1"/>
      <p:bldP spid="57" grpId="0"/>
      <p:bldP spid="58" grpId="0"/>
      <p:bldP spid="53" grpId="0" animBg="1"/>
      <p:bldP spid="53" grpId="1" animBg="1"/>
      <p:bldP spid="53" grpId="2" animBg="1"/>
      <p:bldP spid="53" grpId="3" animBg="1"/>
      <p:bldP spid="61" grpId="0"/>
      <p:bldP spid="62" grpId="0" animBg="1"/>
      <p:bldP spid="62" grpId="1" animBg="1"/>
      <p:bldP spid="62" grpId="2" animBg="1"/>
      <p:bldP spid="63" grpId="0"/>
      <p:bldP spid="63" grpId="1"/>
      <p:bldP spid="64" grpId="0" animBg="1"/>
      <p:bldP spid="65" grpId="0"/>
      <p:bldP spid="37" grpId="0" animBg="1"/>
      <p:bldP spid="37" grpId="1" animBg="1"/>
      <p:bldP spid="37" grpId="2" animBg="1"/>
      <p:bldP spid="37" grpId="3" animBg="1"/>
      <p:bldP spid="37" grpId="4" animBg="1"/>
      <p:bldP spid="38" grpId="0" animBg="1"/>
      <p:bldP spid="38" grpId="1" animBg="1"/>
      <p:bldP spid="38" grpId="2" animBg="1"/>
      <p:bldP spid="38" grpId="3" animBg="1"/>
      <p:bldP spid="38" grpId="4" animBg="1"/>
      <p:bldP spid="39" grpId="0" animBg="1"/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B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VIDEO PATTERN">
            <a:hlinkClick r:id="" action="ppaction://media"/>
            <a:extLst>
              <a:ext uri="{FF2B5EF4-FFF2-40B4-BE49-F238E27FC236}">
                <a16:creationId xmlns:a16="http://schemas.microsoft.com/office/drawing/2014/main" id="{B0BC9421-7878-4657-AF3C-C32BAB091AD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00" end="1.798606875E6"/>
                </p14:media>
              </p:ext>
            </p:extLst>
          </p:nvPr>
        </p:nvPicPr>
        <p:blipFill rotWithShape="1">
          <a:blip r:embed="rId4"/>
          <a:srcRect l="21849" r="21861"/>
          <a:stretch>
            <a:fillRect/>
          </a:stretch>
        </p:blipFill>
        <p:spPr>
          <a:xfrm rot="16200000">
            <a:off x="-2180" y="0"/>
            <a:ext cx="10974980" cy="10967270"/>
          </a:xfrm>
          <a:prstGeom prst="rect">
            <a:avLst/>
          </a:prstGeom>
        </p:spPr>
      </p:pic>
      <p:sp>
        <p:nvSpPr>
          <p:cNvPr id="56" name="-">
            <a:extLst>
              <a:ext uri="{FF2B5EF4-FFF2-40B4-BE49-F238E27FC236}">
                <a16:creationId xmlns:a16="http://schemas.microsoft.com/office/drawing/2014/main" id="{2DA9C069-85F8-4A82-9FEB-120329673F74}"/>
              </a:ext>
            </a:extLst>
          </p:cNvPr>
          <p:cNvSpPr/>
          <p:nvPr/>
        </p:nvSpPr>
        <p:spPr>
          <a:xfrm>
            <a:off x="5013174" y="7589335"/>
            <a:ext cx="11424332" cy="881854"/>
          </a:xfrm>
          <a:custGeom>
            <a:avLst/>
            <a:gdLst>
              <a:gd name="connsiteX0" fmla="*/ 10949686 w 11424332"/>
              <a:gd name="connsiteY0" fmla="*/ 0 h 881854"/>
              <a:gd name="connsiteX1" fmla="*/ 11424332 w 11424332"/>
              <a:gd name="connsiteY1" fmla="*/ 0 h 881854"/>
              <a:gd name="connsiteX2" fmla="*/ 11112226 w 11424332"/>
              <a:gd name="connsiteY2" fmla="*/ 881854 h 881854"/>
              <a:gd name="connsiteX3" fmla="*/ 10637580 w 11424332"/>
              <a:gd name="connsiteY3" fmla="*/ 881854 h 881854"/>
              <a:gd name="connsiteX4" fmla="*/ 10284838 w 11424332"/>
              <a:gd name="connsiteY4" fmla="*/ 0 h 881854"/>
              <a:gd name="connsiteX5" fmla="*/ 10759483 w 11424332"/>
              <a:gd name="connsiteY5" fmla="*/ 0 h 881854"/>
              <a:gd name="connsiteX6" fmla="*/ 10447376 w 11424332"/>
              <a:gd name="connsiteY6" fmla="*/ 881854 h 881854"/>
              <a:gd name="connsiteX7" fmla="*/ 9972731 w 11424332"/>
              <a:gd name="connsiteY7" fmla="*/ 881854 h 881854"/>
              <a:gd name="connsiteX8" fmla="*/ 9619990 w 11424332"/>
              <a:gd name="connsiteY8" fmla="*/ 0 h 881854"/>
              <a:gd name="connsiteX9" fmla="*/ 10094634 w 11424332"/>
              <a:gd name="connsiteY9" fmla="*/ 0 h 881854"/>
              <a:gd name="connsiteX10" fmla="*/ 9782527 w 11424332"/>
              <a:gd name="connsiteY10" fmla="*/ 881854 h 881854"/>
              <a:gd name="connsiteX11" fmla="*/ 9307882 w 11424332"/>
              <a:gd name="connsiteY11" fmla="*/ 881854 h 881854"/>
              <a:gd name="connsiteX12" fmla="*/ 8955141 w 11424332"/>
              <a:gd name="connsiteY12" fmla="*/ 0 h 881854"/>
              <a:gd name="connsiteX13" fmla="*/ 9429787 w 11424332"/>
              <a:gd name="connsiteY13" fmla="*/ 0 h 881854"/>
              <a:gd name="connsiteX14" fmla="*/ 9117679 w 11424332"/>
              <a:gd name="connsiteY14" fmla="*/ 881854 h 881854"/>
              <a:gd name="connsiteX15" fmla="*/ 8643034 w 11424332"/>
              <a:gd name="connsiteY15" fmla="*/ 881854 h 881854"/>
              <a:gd name="connsiteX16" fmla="*/ 8290292 w 11424332"/>
              <a:gd name="connsiteY16" fmla="*/ 0 h 881854"/>
              <a:gd name="connsiteX17" fmla="*/ 8764937 w 11424332"/>
              <a:gd name="connsiteY17" fmla="*/ 0 h 881854"/>
              <a:gd name="connsiteX18" fmla="*/ 8452830 w 11424332"/>
              <a:gd name="connsiteY18" fmla="*/ 881854 h 881854"/>
              <a:gd name="connsiteX19" fmla="*/ 7978185 w 11424332"/>
              <a:gd name="connsiteY19" fmla="*/ 881854 h 881854"/>
              <a:gd name="connsiteX20" fmla="*/ 7625443 w 11424332"/>
              <a:gd name="connsiteY20" fmla="*/ 0 h 881854"/>
              <a:gd name="connsiteX21" fmla="*/ 8100088 w 11424332"/>
              <a:gd name="connsiteY21" fmla="*/ 0 h 881854"/>
              <a:gd name="connsiteX22" fmla="*/ 7787981 w 11424332"/>
              <a:gd name="connsiteY22" fmla="*/ 881854 h 881854"/>
              <a:gd name="connsiteX23" fmla="*/ 7313336 w 11424332"/>
              <a:gd name="connsiteY23" fmla="*/ 881854 h 881854"/>
              <a:gd name="connsiteX24" fmla="*/ 6960595 w 11424332"/>
              <a:gd name="connsiteY24" fmla="*/ 0 h 881854"/>
              <a:gd name="connsiteX25" fmla="*/ 7435240 w 11424332"/>
              <a:gd name="connsiteY25" fmla="*/ 0 h 881854"/>
              <a:gd name="connsiteX26" fmla="*/ 7123133 w 11424332"/>
              <a:gd name="connsiteY26" fmla="*/ 881854 h 881854"/>
              <a:gd name="connsiteX27" fmla="*/ 6648488 w 11424332"/>
              <a:gd name="connsiteY27" fmla="*/ 881854 h 881854"/>
              <a:gd name="connsiteX28" fmla="*/ 6295746 w 11424332"/>
              <a:gd name="connsiteY28" fmla="*/ 0 h 881854"/>
              <a:gd name="connsiteX29" fmla="*/ 6770391 w 11424332"/>
              <a:gd name="connsiteY29" fmla="*/ 0 h 881854"/>
              <a:gd name="connsiteX30" fmla="*/ 6458284 w 11424332"/>
              <a:gd name="connsiteY30" fmla="*/ 881854 h 881854"/>
              <a:gd name="connsiteX31" fmla="*/ 5983639 w 11424332"/>
              <a:gd name="connsiteY31" fmla="*/ 881854 h 881854"/>
              <a:gd name="connsiteX32" fmla="*/ 5630897 w 11424332"/>
              <a:gd name="connsiteY32" fmla="*/ 0 h 881854"/>
              <a:gd name="connsiteX33" fmla="*/ 6105542 w 11424332"/>
              <a:gd name="connsiteY33" fmla="*/ 0 h 881854"/>
              <a:gd name="connsiteX34" fmla="*/ 5793435 w 11424332"/>
              <a:gd name="connsiteY34" fmla="*/ 881854 h 881854"/>
              <a:gd name="connsiteX35" fmla="*/ 5318790 w 11424332"/>
              <a:gd name="connsiteY35" fmla="*/ 881854 h 881854"/>
              <a:gd name="connsiteX36" fmla="*/ 4966049 w 11424332"/>
              <a:gd name="connsiteY36" fmla="*/ 0 h 881854"/>
              <a:gd name="connsiteX37" fmla="*/ 5440694 w 11424332"/>
              <a:gd name="connsiteY37" fmla="*/ 0 h 881854"/>
              <a:gd name="connsiteX38" fmla="*/ 5128587 w 11424332"/>
              <a:gd name="connsiteY38" fmla="*/ 881854 h 881854"/>
              <a:gd name="connsiteX39" fmla="*/ 4653942 w 11424332"/>
              <a:gd name="connsiteY39" fmla="*/ 881854 h 881854"/>
              <a:gd name="connsiteX40" fmla="*/ 4301200 w 11424332"/>
              <a:gd name="connsiteY40" fmla="*/ 0 h 881854"/>
              <a:gd name="connsiteX41" fmla="*/ 4775845 w 11424332"/>
              <a:gd name="connsiteY41" fmla="*/ 0 h 881854"/>
              <a:gd name="connsiteX42" fmla="*/ 4464170 w 11424332"/>
              <a:gd name="connsiteY42" fmla="*/ 881854 h 881854"/>
              <a:gd name="connsiteX43" fmla="*/ 3989093 w 11424332"/>
              <a:gd name="connsiteY43" fmla="*/ 881854 h 881854"/>
              <a:gd name="connsiteX44" fmla="*/ 3636351 w 11424332"/>
              <a:gd name="connsiteY44" fmla="*/ 0 h 881854"/>
              <a:gd name="connsiteX45" fmla="*/ 4110996 w 11424332"/>
              <a:gd name="connsiteY45" fmla="*/ 0 h 881854"/>
              <a:gd name="connsiteX46" fmla="*/ 3799321 w 11424332"/>
              <a:gd name="connsiteY46" fmla="*/ 881854 h 881854"/>
              <a:gd name="connsiteX47" fmla="*/ 3324244 w 11424332"/>
              <a:gd name="connsiteY47" fmla="*/ 881854 h 881854"/>
              <a:gd name="connsiteX48" fmla="*/ 2971502 w 11424332"/>
              <a:gd name="connsiteY48" fmla="*/ 0 h 881854"/>
              <a:gd name="connsiteX49" fmla="*/ 3446147 w 11424332"/>
              <a:gd name="connsiteY49" fmla="*/ 0 h 881854"/>
              <a:gd name="connsiteX50" fmla="*/ 3134472 w 11424332"/>
              <a:gd name="connsiteY50" fmla="*/ 881854 h 881854"/>
              <a:gd name="connsiteX51" fmla="*/ 2659395 w 11424332"/>
              <a:gd name="connsiteY51" fmla="*/ 881854 h 881854"/>
              <a:gd name="connsiteX52" fmla="*/ 2306654 w 11424332"/>
              <a:gd name="connsiteY52" fmla="*/ 0 h 881854"/>
              <a:gd name="connsiteX53" fmla="*/ 2781299 w 11424332"/>
              <a:gd name="connsiteY53" fmla="*/ 0 h 881854"/>
              <a:gd name="connsiteX54" fmla="*/ 2469624 w 11424332"/>
              <a:gd name="connsiteY54" fmla="*/ 881854 h 881854"/>
              <a:gd name="connsiteX55" fmla="*/ 1994547 w 11424332"/>
              <a:gd name="connsiteY55" fmla="*/ 881854 h 881854"/>
              <a:gd name="connsiteX56" fmla="*/ 1641805 w 11424332"/>
              <a:gd name="connsiteY56" fmla="*/ 0 h 881854"/>
              <a:gd name="connsiteX57" fmla="*/ 2116450 w 11424332"/>
              <a:gd name="connsiteY57" fmla="*/ 0 h 881854"/>
              <a:gd name="connsiteX58" fmla="*/ 1804775 w 11424332"/>
              <a:gd name="connsiteY58" fmla="*/ 881854 h 881854"/>
              <a:gd name="connsiteX59" fmla="*/ 1329698 w 11424332"/>
              <a:gd name="connsiteY59" fmla="*/ 881854 h 881854"/>
              <a:gd name="connsiteX60" fmla="*/ 976956 w 11424332"/>
              <a:gd name="connsiteY60" fmla="*/ 0 h 881854"/>
              <a:gd name="connsiteX61" fmla="*/ 1452033 w 11424332"/>
              <a:gd name="connsiteY61" fmla="*/ 0 h 881854"/>
              <a:gd name="connsiteX62" fmla="*/ 1139926 w 11424332"/>
              <a:gd name="connsiteY62" fmla="*/ 881854 h 881854"/>
              <a:gd name="connsiteX63" fmla="*/ 664849 w 11424332"/>
              <a:gd name="connsiteY63" fmla="*/ 881854 h 881854"/>
              <a:gd name="connsiteX64" fmla="*/ 312107 w 11424332"/>
              <a:gd name="connsiteY64" fmla="*/ 0 h 881854"/>
              <a:gd name="connsiteX65" fmla="*/ 787184 w 11424332"/>
              <a:gd name="connsiteY65" fmla="*/ 0 h 881854"/>
              <a:gd name="connsiteX66" fmla="*/ 475077 w 11424332"/>
              <a:gd name="connsiteY66" fmla="*/ 881854 h 881854"/>
              <a:gd name="connsiteX67" fmla="*/ 0 w 11424332"/>
              <a:gd name="connsiteY67" fmla="*/ 881854 h 88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1424332" h="881854">
                <a:moveTo>
                  <a:pt x="10949686" y="0"/>
                </a:moveTo>
                <a:lnTo>
                  <a:pt x="11424332" y="0"/>
                </a:lnTo>
                <a:lnTo>
                  <a:pt x="11112226" y="881854"/>
                </a:lnTo>
                <a:lnTo>
                  <a:pt x="10637580" y="881854"/>
                </a:lnTo>
                <a:close/>
                <a:moveTo>
                  <a:pt x="10284838" y="0"/>
                </a:moveTo>
                <a:lnTo>
                  <a:pt x="10759483" y="0"/>
                </a:lnTo>
                <a:lnTo>
                  <a:pt x="10447376" y="881854"/>
                </a:lnTo>
                <a:lnTo>
                  <a:pt x="9972731" y="881854"/>
                </a:lnTo>
                <a:close/>
                <a:moveTo>
                  <a:pt x="9619990" y="0"/>
                </a:moveTo>
                <a:lnTo>
                  <a:pt x="10094634" y="0"/>
                </a:lnTo>
                <a:lnTo>
                  <a:pt x="9782527" y="881854"/>
                </a:lnTo>
                <a:lnTo>
                  <a:pt x="9307882" y="881854"/>
                </a:lnTo>
                <a:close/>
                <a:moveTo>
                  <a:pt x="8955141" y="0"/>
                </a:moveTo>
                <a:lnTo>
                  <a:pt x="9429787" y="0"/>
                </a:lnTo>
                <a:lnTo>
                  <a:pt x="9117679" y="881854"/>
                </a:lnTo>
                <a:lnTo>
                  <a:pt x="8643034" y="881854"/>
                </a:lnTo>
                <a:close/>
                <a:moveTo>
                  <a:pt x="8290292" y="0"/>
                </a:moveTo>
                <a:lnTo>
                  <a:pt x="8764937" y="0"/>
                </a:lnTo>
                <a:lnTo>
                  <a:pt x="8452830" y="881854"/>
                </a:lnTo>
                <a:lnTo>
                  <a:pt x="7978185" y="881854"/>
                </a:lnTo>
                <a:close/>
                <a:moveTo>
                  <a:pt x="7625443" y="0"/>
                </a:moveTo>
                <a:lnTo>
                  <a:pt x="8100088" y="0"/>
                </a:lnTo>
                <a:lnTo>
                  <a:pt x="7787981" y="881854"/>
                </a:lnTo>
                <a:lnTo>
                  <a:pt x="7313336" y="881854"/>
                </a:lnTo>
                <a:close/>
                <a:moveTo>
                  <a:pt x="6960595" y="0"/>
                </a:moveTo>
                <a:lnTo>
                  <a:pt x="7435240" y="0"/>
                </a:lnTo>
                <a:lnTo>
                  <a:pt x="7123133" y="881854"/>
                </a:lnTo>
                <a:lnTo>
                  <a:pt x="6648488" y="881854"/>
                </a:lnTo>
                <a:close/>
                <a:moveTo>
                  <a:pt x="6295746" y="0"/>
                </a:moveTo>
                <a:lnTo>
                  <a:pt x="6770391" y="0"/>
                </a:lnTo>
                <a:lnTo>
                  <a:pt x="6458284" y="881854"/>
                </a:lnTo>
                <a:lnTo>
                  <a:pt x="5983639" y="881854"/>
                </a:lnTo>
                <a:close/>
                <a:moveTo>
                  <a:pt x="5630897" y="0"/>
                </a:moveTo>
                <a:lnTo>
                  <a:pt x="6105542" y="0"/>
                </a:lnTo>
                <a:lnTo>
                  <a:pt x="5793435" y="881854"/>
                </a:lnTo>
                <a:lnTo>
                  <a:pt x="5318790" y="881854"/>
                </a:lnTo>
                <a:close/>
                <a:moveTo>
                  <a:pt x="4966049" y="0"/>
                </a:moveTo>
                <a:lnTo>
                  <a:pt x="5440694" y="0"/>
                </a:lnTo>
                <a:lnTo>
                  <a:pt x="5128587" y="881854"/>
                </a:lnTo>
                <a:lnTo>
                  <a:pt x="4653942" y="881854"/>
                </a:lnTo>
                <a:close/>
                <a:moveTo>
                  <a:pt x="4301200" y="0"/>
                </a:moveTo>
                <a:lnTo>
                  <a:pt x="4775845" y="0"/>
                </a:lnTo>
                <a:lnTo>
                  <a:pt x="4464170" y="881854"/>
                </a:lnTo>
                <a:lnTo>
                  <a:pt x="3989093" y="881854"/>
                </a:lnTo>
                <a:close/>
                <a:moveTo>
                  <a:pt x="3636351" y="0"/>
                </a:moveTo>
                <a:lnTo>
                  <a:pt x="4110996" y="0"/>
                </a:lnTo>
                <a:lnTo>
                  <a:pt x="3799321" y="881854"/>
                </a:lnTo>
                <a:lnTo>
                  <a:pt x="3324244" y="881854"/>
                </a:lnTo>
                <a:close/>
                <a:moveTo>
                  <a:pt x="2971502" y="0"/>
                </a:moveTo>
                <a:lnTo>
                  <a:pt x="3446147" y="0"/>
                </a:lnTo>
                <a:lnTo>
                  <a:pt x="3134472" y="881854"/>
                </a:lnTo>
                <a:lnTo>
                  <a:pt x="2659395" y="881854"/>
                </a:lnTo>
                <a:close/>
                <a:moveTo>
                  <a:pt x="2306654" y="0"/>
                </a:moveTo>
                <a:lnTo>
                  <a:pt x="2781299" y="0"/>
                </a:lnTo>
                <a:lnTo>
                  <a:pt x="2469624" y="881854"/>
                </a:lnTo>
                <a:lnTo>
                  <a:pt x="1994547" y="881854"/>
                </a:lnTo>
                <a:close/>
                <a:moveTo>
                  <a:pt x="1641805" y="0"/>
                </a:moveTo>
                <a:lnTo>
                  <a:pt x="2116450" y="0"/>
                </a:lnTo>
                <a:lnTo>
                  <a:pt x="1804775" y="881854"/>
                </a:lnTo>
                <a:lnTo>
                  <a:pt x="1329698" y="881854"/>
                </a:lnTo>
                <a:close/>
                <a:moveTo>
                  <a:pt x="976956" y="0"/>
                </a:moveTo>
                <a:lnTo>
                  <a:pt x="1452033" y="0"/>
                </a:lnTo>
                <a:lnTo>
                  <a:pt x="1139926" y="881854"/>
                </a:lnTo>
                <a:lnTo>
                  <a:pt x="664849" y="881854"/>
                </a:lnTo>
                <a:close/>
                <a:moveTo>
                  <a:pt x="312107" y="0"/>
                </a:moveTo>
                <a:lnTo>
                  <a:pt x="787184" y="0"/>
                </a:lnTo>
                <a:lnTo>
                  <a:pt x="475077" y="881854"/>
                </a:lnTo>
                <a:lnTo>
                  <a:pt x="0" y="881854"/>
                </a:lnTo>
                <a:close/>
              </a:path>
            </a:pathLst>
          </a:custGeom>
          <a:solidFill>
            <a:srgbClr val="FB991C"/>
          </a:solidFill>
          <a:ln w="43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406AD14B-7A50-4EE5-82EB-B6239576AB3E}"/>
              </a:ext>
            </a:extLst>
          </p:cNvPr>
          <p:cNvSpPr/>
          <p:nvPr/>
        </p:nvSpPr>
        <p:spPr>
          <a:xfrm>
            <a:off x="1010092" y="-963190"/>
            <a:ext cx="609600" cy="506730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C7690"/>
              </a:solidFill>
            </a:endParaRPr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A2C1F3EC-951C-4658-B484-DA246F9DFED6}"/>
              </a:ext>
            </a:extLst>
          </p:cNvPr>
          <p:cNvSpPr/>
          <p:nvPr/>
        </p:nvSpPr>
        <p:spPr>
          <a:xfrm>
            <a:off x="4764164" y="-277741"/>
            <a:ext cx="5372100" cy="8034603"/>
          </a:xfrm>
          <a:prstGeom prst="rect">
            <a:avLst/>
          </a:prstGeom>
          <a:blipFill>
            <a:blip r:embed="rId5"/>
            <a:srcRect/>
            <a:stretch>
              <a:fillRect t="-140" b="-140"/>
            </a:stretch>
          </a:blipFill>
          <a:ln w="50800">
            <a:solidFill>
              <a:srgbClr val="FBF3F1"/>
            </a:solidFill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7E35C629-B298-4821-9326-36D4F0C84512}"/>
              </a:ext>
            </a:extLst>
          </p:cNvPr>
          <p:cNvSpPr/>
          <p:nvPr/>
        </p:nvSpPr>
        <p:spPr>
          <a:xfrm rot="16200000">
            <a:off x="7598598" y="9848965"/>
            <a:ext cx="3333750" cy="36195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49462B27-66EC-4E9B-95CD-915439395C82}"/>
              </a:ext>
            </a:extLst>
          </p:cNvPr>
          <p:cNvSpPr/>
          <p:nvPr/>
        </p:nvSpPr>
        <p:spPr>
          <a:xfrm rot="16200000">
            <a:off x="8288414" y="9848965"/>
            <a:ext cx="3333750" cy="36195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233B5A5D-8C74-4350-A05D-058404F55D0C}"/>
              </a:ext>
            </a:extLst>
          </p:cNvPr>
          <p:cNvSpPr/>
          <p:nvPr/>
        </p:nvSpPr>
        <p:spPr>
          <a:xfrm>
            <a:off x="7301587" y="9970294"/>
            <a:ext cx="609600" cy="2005012"/>
          </a:xfrm>
          <a:prstGeom prst="rect">
            <a:avLst/>
          </a:prstGeom>
          <a:solidFill>
            <a:srgbClr val="FB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03C0DC-75CB-4E5D-896E-3CA7D838DDB0}"/>
              </a:ext>
            </a:extLst>
          </p:cNvPr>
          <p:cNvSpPr txBox="1"/>
          <p:nvPr/>
        </p:nvSpPr>
        <p:spPr>
          <a:xfrm>
            <a:off x="271337" y="114338"/>
            <a:ext cx="28825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Monument Extended Ultrabold" panose="00000900000000000000" pitchFamily="50" charset="0"/>
                <a:cs typeface="Poppins Black" panose="00000A00000000000000" pitchFamily="2" charset="0"/>
              </a:rPr>
              <a:t>YOUR </a:t>
            </a:r>
            <a:r>
              <a:rPr lang="en-US" sz="2800" dirty="0">
                <a:solidFill>
                  <a:srgbClr val="FB991C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Monument Extended Ultrabold" panose="00000900000000000000" pitchFamily="50" charset="0"/>
                <a:cs typeface="Poppins Black" panose="00000A00000000000000" pitchFamily="2" charset="0"/>
              </a:rPr>
              <a:t>LOGO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1372FE-FB0C-4DF9-8B50-62597EC90466}"/>
              </a:ext>
            </a:extLst>
          </p:cNvPr>
          <p:cNvSpPr txBox="1"/>
          <p:nvPr/>
        </p:nvSpPr>
        <p:spPr>
          <a:xfrm>
            <a:off x="294192" y="10492281"/>
            <a:ext cx="41729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8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WWW.YOURDOMAIN.COM</a:t>
            </a:r>
          </a:p>
        </p:txBody>
      </p:sp>
      <p:grpSp>
        <p:nvGrpSpPr>
          <p:cNvPr id="13" name="-">
            <a:extLst>
              <a:ext uri="{FF2B5EF4-FFF2-40B4-BE49-F238E27FC236}">
                <a16:creationId xmlns:a16="http://schemas.microsoft.com/office/drawing/2014/main" id="{07F271AC-A8E6-4178-83E3-9ECBEE0B05D3}"/>
              </a:ext>
            </a:extLst>
          </p:cNvPr>
          <p:cNvGrpSpPr/>
          <p:nvPr/>
        </p:nvGrpSpPr>
        <p:grpSpPr>
          <a:xfrm>
            <a:off x="1396631" y="1007487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4" name="-">
              <a:extLst>
                <a:ext uri="{FF2B5EF4-FFF2-40B4-BE49-F238E27FC236}">
                  <a16:creationId xmlns:a16="http://schemas.microsoft.com/office/drawing/2014/main" id="{6563C842-15CB-4601-88B1-FC773FCF9CA5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5" name="-">
              <a:extLst>
                <a:ext uri="{FF2B5EF4-FFF2-40B4-BE49-F238E27FC236}">
                  <a16:creationId xmlns:a16="http://schemas.microsoft.com/office/drawing/2014/main" id="{12224245-BF08-46C4-A1E7-62125C68CB54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6" name="-">
            <a:extLst>
              <a:ext uri="{FF2B5EF4-FFF2-40B4-BE49-F238E27FC236}">
                <a16:creationId xmlns:a16="http://schemas.microsoft.com/office/drawing/2014/main" id="{631B3238-5ACB-4AE3-8E6F-1C7371619428}"/>
              </a:ext>
            </a:extLst>
          </p:cNvPr>
          <p:cNvGrpSpPr/>
          <p:nvPr/>
        </p:nvGrpSpPr>
        <p:grpSpPr>
          <a:xfrm>
            <a:off x="903396" y="1007487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7" name="-">
              <a:extLst>
                <a:ext uri="{FF2B5EF4-FFF2-40B4-BE49-F238E27FC236}">
                  <a16:creationId xmlns:a16="http://schemas.microsoft.com/office/drawing/2014/main" id="{7EBF55FC-B983-4510-BB34-8BD84A0909BF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8" name="Graphic 1069">
              <a:extLst>
                <a:ext uri="{FF2B5EF4-FFF2-40B4-BE49-F238E27FC236}">
                  <a16:creationId xmlns:a16="http://schemas.microsoft.com/office/drawing/2014/main" id="{8B5F673A-0C77-4851-A34B-41C9B64B9101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9" name="-">
                <a:extLst>
                  <a:ext uri="{FF2B5EF4-FFF2-40B4-BE49-F238E27FC236}">
                    <a16:creationId xmlns:a16="http://schemas.microsoft.com/office/drawing/2014/main" id="{71CCE89D-24D9-4E8A-A801-C37F4301A093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75CAC147-D356-4B62-8D93-F208226F8C14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FAABFF52-1AC6-4DE5-9074-1CC7B07825D7}"/>
              </a:ext>
            </a:extLst>
          </p:cNvPr>
          <p:cNvGrpSpPr/>
          <p:nvPr/>
        </p:nvGrpSpPr>
        <p:grpSpPr>
          <a:xfrm>
            <a:off x="414885" y="1007612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8659D45E-14F5-4382-961E-0DC5219BD1C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3" name="-">
              <a:extLst>
                <a:ext uri="{FF2B5EF4-FFF2-40B4-BE49-F238E27FC236}">
                  <a16:creationId xmlns:a16="http://schemas.microsoft.com/office/drawing/2014/main" id="{4254181F-1C19-460C-A00D-27D57B7CD87D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ABCACA1A-9C30-4669-9855-3BF1818AD04A}"/>
              </a:ext>
            </a:extLst>
          </p:cNvPr>
          <p:cNvSpPr txBox="1"/>
          <p:nvPr/>
        </p:nvSpPr>
        <p:spPr>
          <a:xfrm>
            <a:off x="354247" y="4757823"/>
            <a:ext cx="391806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CONCEPT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EEC8146-91C7-48D1-9E9C-9C752479817A}"/>
              </a:ext>
            </a:extLst>
          </p:cNvPr>
          <p:cNvSpPr txBox="1"/>
          <p:nvPr/>
        </p:nvSpPr>
        <p:spPr>
          <a:xfrm>
            <a:off x="354247" y="3694360"/>
            <a:ext cx="52341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FB991C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MODERN</a:t>
            </a:r>
          </a:p>
        </p:txBody>
      </p:sp>
      <p:sp>
        <p:nvSpPr>
          <p:cNvPr id="53" name="-">
            <a:extLst>
              <a:ext uri="{FF2B5EF4-FFF2-40B4-BE49-F238E27FC236}">
                <a16:creationId xmlns:a16="http://schemas.microsoft.com/office/drawing/2014/main" id="{E568A47A-2F52-4A58-B642-2B7B7145D2E7}"/>
              </a:ext>
            </a:extLst>
          </p:cNvPr>
          <p:cNvSpPr/>
          <p:nvPr/>
        </p:nvSpPr>
        <p:spPr>
          <a:xfrm>
            <a:off x="498979" y="5745405"/>
            <a:ext cx="4934618" cy="3680734"/>
          </a:xfrm>
          <a:prstGeom prst="rect">
            <a:avLst/>
          </a:prstGeom>
          <a:solidFill>
            <a:srgbClr val="1C7690"/>
          </a:solidFill>
          <a:ln>
            <a:noFill/>
          </a:ln>
          <a:effectLst>
            <a:outerShdw blurRad="127000" dist="38100" dir="8100000" sx="101000" sy="10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80E9873-2CAD-4E75-9575-7FAE0C056738}"/>
              </a:ext>
            </a:extLst>
          </p:cNvPr>
          <p:cNvSpPr txBox="1"/>
          <p:nvPr/>
        </p:nvSpPr>
        <p:spPr>
          <a:xfrm>
            <a:off x="610729" y="5992693"/>
            <a:ext cx="46651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a tempus. Sed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rhoncus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dignissim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mattis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eget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egestas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accumsan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62" name="-">
            <a:extLst>
              <a:ext uri="{FF2B5EF4-FFF2-40B4-BE49-F238E27FC236}">
                <a16:creationId xmlns:a16="http://schemas.microsoft.com/office/drawing/2014/main" id="{B1B3C270-A981-4236-B51E-7A5234079169}"/>
              </a:ext>
            </a:extLst>
          </p:cNvPr>
          <p:cNvSpPr/>
          <p:nvPr/>
        </p:nvSpPr>
        <p:spPr>
          <a:xfrm>
            <a:off x="3300380" y="8641361"/>
            <a:ext cx="2397288" cy="486424"/>
          </a:xfrm>
          <a:prstGeom prst="roundRect">
            <a:avLst>
              <a:gd name="adj" fmla="val 0"/>
            </a:avLst>
          </a:prstGeom>
          <a:solidFill>
            <a:srgbClr val="FBF3F1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75AD37D-3D4C-4EB9-BAD0-65E98FD092BE}"/>
              </a:ext>
            </a:extLst>
          </p:cNvPr>
          <p:cNvSpPr txBox="1"/>
          <p:nvPr/>
        </p:nvSpPr>
        <p:spPr>
          <a:xfrm>
            <a:off x="3472814" y="8720052"/>
            <a:ext cx="20681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rgbClr val="1C769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LINK ON BIO</a:t>
            </a:r>
          </a:p>
        </p:txBody>
      </p:sp>
      <p:sp>
        <p:nvSpPr>
          <p:cNvPr id="64" name="-">
            <a:extLst>
              <a:ext uri="{FF2B5EF4-FFF2-40B4-BE49-F238E27FC236}">
                <a16:creationId xmlns:a16="http://schemas.microsoft.com/office/drawing/2014/main" id="{BFC42D69-6EF0-4CB3-9F79-D363BEBA31D9}"/>
              </a:ext>
            </a:extLst>
          </p:cNvPr>
          <p:cNvSpPr/>
          <p:nvPr/>
        </p:nvSpPr>
        <p:spPr>
          <a:xfrm>
            <a:off x="6232362" y="5992693"/>
            <a:ext cx="6037324" cy="486424"/>
          </a:xfrm>
          <a:prstGeom prst="roundRect">
            <a:avLst>
              <a:gd name="adj" fmla="val 0"/>
            </a:avLst>
          </a:prstGeom>
          <a:solidFill>
            <a:srgbClr val="FB991C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644F9E5-2795-4E77-81CC-800AA7BF715F}"/>
              </a:ext>
            </a:extLst>
          </p:cNvPr>
          <p:cNvSpPr txBox="1"/>
          <p:nvPr/>
        </p:nvSpPr>
        <p:spPr>
          <a:xfrm>
            <a:off x="6315543" y="6071384"/>
            <a:ext cx="4208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3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LOREM IPSUM DOLOR SIT AMET.</a:t>
            </a:r>
          </a:p>
        </p:txBody>
      </p:sp>
      <p:sp>
        <p:nvSpPr>
          <p:cNvPr id="36" name="TRANSITION">
            <a:extLst>
              <a:ext uri="{FF2B5EF4-FFF2-40B4-BE49-F238E27FC236}">
                <a16:creationId xmlns:a16="http://schemas.microsoft.com/office/drawing/2014/main" id="{314793C2-7964-46F8-979E-A88B6D13DE9A}"/>
              </a:ext>
            </a:extLst>
          </p:cNvPr>
          <p:cNvSpPr/>
          <p:nvPr/>
        </p:nvSpPr>
        <p:spPr>
          <a:xfrm>
            <a:off x="-1090" y="0"/>
            <a:ext cx="10974980" cy="10972800"/>
          </a:xfrm>
          <a:prstGeom prst="rect">
            <a:avLst/>
          </a:prstGeom>
          <a:solidFill>
            <a:srgbClr val="FB9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7" name="TRANSITION">
            <a:extLst>
              <a:ext uri="{FF2B5EF4-FFF2-40B4-BE49-F238E27FC236}">
                <a16:creationId xmlns:a16="http://schemas.microsoft.com/office/drawing/2014/main" id="{A33C9F58-2E05-43D1-B052-3E3A5C5A10A3}"/>
              </a:ext>
            </a:extLst>
          </p:cNvPr>
          <p:cNvSpPr/>
          <p:nvPr/>
        </p:nvSpPr>
        <p:spPr>
          <a:xfrm>
            <a:off x="-1090" y="0"/>
            <a:ext cx="10974980" cy="1097280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163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fade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4.67593E-6 1.80556E-6 L 4.67593E-6 -0.0458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7.87037E-7 3.24074E-6 L 7.87037E-7 0.02662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9537E-6 -4.02778E-6 L -4.9537E-6 0.03053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2037E-6 -1.80556E-6 L -0.02777 -1.80556E-6 " pathEditMode="relative" rAng="0" ptsTypes="AA">
                                      <p:cBhvr>
                                        <p:cTn id="56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9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3" presetClass="pat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62963E-6 -1.57407E-6 L 0.22483 -1.57407E-6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41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6667E-6 -4.49074E-6 L -0.00029 0.0476 " pathEditMode="relative" rAng="0" ptsTypes="AA">
                                      <p:cBhvr>
                                        <p:cTn id="70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237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path" presetSubtype="0" decel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36111E-6 0 L -2.36111E-6 -0.05773 " pathEditMode="relative" rAng="0" ptsTypes="AA">
                                      <p:cBhvr>
                                        <p:cTn id="76" dur="3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94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path" presetSubtype="0" decel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37963E-6 -2.5E-6 L -0.00014 -0.04398 " pathEditMode="relative" rAng="0" ptsTypes="AA">
                                      <p:cBhvr>
                                        <p:cTn id="82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-2199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-8.33333E-7 L -0.12268 -8.33333E-7 " pathEditMode="relative" rAng="0" ptsTypes="AA">
                                      <p:cBhvr>
                                        <p:cTn id="88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34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5000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3" presetID="9" presetClass="emph" presetSubtype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5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5" presetClass="path" presetSubtype="0" decel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37963E-6 -2.5E-6 L -0.00014 -0.04398 " pathEditMode="relative" rAng="0" ptsTypes="AA">
                                      <p:cBhvr>
                                        <p:cTn id="111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-2199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2" presetClass="exit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ntr" presetSubtype="4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20" fill="hold" display="0">
                  <p:stCondLst>
                    <p:cond delay="indefinite"/>
                  </p:stCondLst>
                </p:cTn>
                <p:tgtEl>
                  <p:spTgt spid="55"/>
                </p:tgtEl>
              </p:cMediaNode>
            </p:video>
          </p:childTnLst>
        </p:cTn>
      </p:par>
    </p:tnLst>
    <p:bldLst>
      <p:bldP spid="56" grpId="0" animBg="1"/>
      <p:bldP spid="56" grpId="1" animBg="1"/>
      <p:bldP spid="4" grpId="0" animBg="1"/>
      <p:bldP spid="4" grpId="1" animBg="1"/>
      <p:bldP spid="6" grpId="0" animBg="1"/>
      <p:bldP spid="6" grpId="1" animBg="1"/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  <p:bldP spid="11" grpId="0"/>
      <p:bldP spid="11" grpId="1"/>
      <p:bldP spid="12" grpId="0"/>
      <p:bldP spid="12" grpId="1"/>
      <p:bldP spid="57" grpId="0"/>
      <p:bldP spid="58" grpId="0"/>
      <p:bldP spid="53" grpId="0" animBg="1"/>
      <p:bldP spid="53" grpId="1" animBg="1"/>
      <p:bldP spid="53" grpId="2" animBg="1"/>
      <p:bldP spid="53" grpId="3" animBg="1"/>
      <p:bldP spid="61" grpId="0"/>
      <p:bldP spid="62" grpId="0" animBg="1"/>
      <p:bldP spid="62" grpId="1" animBg="1"/>
      <p:bldP spid="62" grpId="2" animBg="1"/>
      <p:bldP spid="63" grpId="0"/>
      <p:bldP spid="63" grpId="1"/>
      <p:bldP spid="64" grpId="0" animBg="1"/>
      <p:bldP spid="65" grpId="0"/>
      <p:bldP spid="36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B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VIDEO PATTERN">
            <a:hlinkClick r:id="" action="ppaction://media"/>
            <a:extLst>
              <a:ext uri="{FF2B5EF4-FFF2-40B4-BE49-F238E27FC236}">
                <a16:creationId xmlns:a16="http://schemas.microsoft.com/office/drawing/2014/main" id="{B0BC9421-7878-4657-AF3C-C32BAB091AD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00" end="1.798606875E6"/>
                </p14:media>
              </p:ext>
            </p:extLst>
          </p:nvPr>
        </p:nvPicPr>
        <p:blipFill rotWithShape="1">
          <a:blip r:embed="rId4"/>
          <a:srcRect l="21849" r="21861"/>
          <a:stretch>
            <a:fillRect/>
          </a:stretch>
        </p:blipFill>
        <p:spPr>
          <a:xfrm>
            <a:off x="-2180" y="0"/>
            <a:ext cx="10974980" cy="10967270"/>
          </a:xfrm>
          <a:prstGeom prst="rect">
            <a:avLst/>
          </a:prstGeom>
        </p:spPr>
      </p:pic>
      <p:sp>
        <p:nvSpPr>
          <p:cNvPr id="56" name="-">
            <a:extLst>
              <a:ext uri="{FF2B5EF4-FFF2-40B4-BE49-F238E27FC236}">
                <a16:creationId xmlns:a16="http://schemas.microsoft.com/office/drawing/2014/main" id="{2DA9C069-85F8-4A82-9FEB-120329673F74}"/>
              </a:ext>
            </a:extLst>
          </p:cNvPr>
          <p:cNvSpPr/>
          <p:nvPr/>
        </p:nvSpPr>
        <p:spPr>
          <a:xfrm rot="16200000">
            <a:off x="3212269" y="3529525"/>
            <a:ext cx="14887377" cy="1149169"/>
          </a:xfrm>
          <a:custGeom>
            <a:avLst/>
            <a:gdLst>
              <a:gd name="connsiteX0" fmla="*/ 10949686 w 11424332"/>
              <a:gd name="connsiteY0" fmla="*/ 0 h 881854"/>
              <a:gd name="connsiteX1" fmla="*/ 11424332 w 11424332"/>
              <a:gd name="connsiteY1" fmla="*/ 0 h 881854"/>
              <a:gd name="connsiteX2" fmla="*/ 11112226 w 11424332"/>
              <a:gd name="connsiteY2" fmla="*/ 881854 h 881854"/>
              <a:gd name="connsiteX3" fmla="*/ 10637580 w 11424332"/>
              <a:gd name="connsiteY3" fmla="*/ 881854 h 881854"/>
              <a:gd name="connsiteX4" fmla="*/ 10284838 w 11424332"/>
              <a:gd name="connsiteY4" fmla="*/ 0 h 881854"/>
              <a:gd name="connsiteX5" fmla="*/ 10759483 w 11424332"/>
              <a:gd name="connsiteY5" fmla="*/ 0 h 881854"/>
              <a:gd name="connsiteX6" fmla="*/ 10447376 w 11424332"/>
              <a:gd name="connsiteY6" fmla="*/ 881854 h 881854"/>
              <a:gd name="connsiteX7" fmla="*/ 9972731 w 11424332"/>
              <a:gd name="connsiteY7" fmla="*/ 881854 h 881854"/>
              <a:gd name="connsiteX8" fmla="*/ 9619990 w 11424332"/>
              <a:gd name="connsiteY8" fmla="*/ 0 h 881854"/>
              <a:gd name="connsiteX9" fmla="*/ 10094634 w 11424332"/>
              <a:gd name="connsiteY9" fmla="*/ 0 h 881854"/>
              <a:gd name="connsiteX10" fmla="*/ 9782527 w 11424332"/>
              <a:gd name="connsiteY10" fmla="*/ 881854 h 881854"/>
              <a:gd name="connsiteX11" fmla="*/ 9307882 w 11424332"/>
              <a:gd name="connsiteY11" fmla="*/ 881854 h 881854"/>
              <a:gd name="connsiteX12" fmla="*/ 8955141 w 11424332"/>
              <a:gd name="connsiteY12" fmla="*/ 0 h 881854"/>
              <a:gd name="connsiteX13" fmla="*/ 9429787 w 11424332"/>
              <a:gd name="connsiteY13" fmla="*/ 0 h 881854"/>
              <a:gd name="connsiteX14" fmla="*/ 9117679 w 11424332"/>
              <a:gd name="connsiteY14" fmla="*/ 881854 h 881854"/>
              <a:gd name="connsiteX15" fmla="*/ 8643034 w 11424332"/>
              <a:gd name="connsiteY15" fmla="*/ 881854 h 881854"/>
              <a:gd name="connsiteX16" fmla="*/ 8290292 w 11424332"/>
              <a:gd name="connsiteY16" fmla="*/ 0 h 881854"/>
              <a:gd name="connsiteX17" fmla="*/ 8764937 w 11424332"/>
              <a:gd name="connsiteY17" fmla="*/ 0 h 881854"/>
              <a:gd name="connsiteX18" fmla="*/ 8452830 w 11424332"/>
              <a:gd name="connsiteY18" fmla="*/ 881854 h 881854"/>
              <a:gd name="connsiteX19" fmla="*/ 7978185 w 11424332"/>
              <a:gd name="connsiteY19" fmla="*/ 881854 h 881854"/>
              <a:gd name="connsiteX20" fmla="*/ 7625443 w 11424332"/>
              <a:gd name="connsiteY20" fmla="*/ 0 h 881854"/>
              <a:gd name="connsiteX21" fmla="*/ 8100088 w 11424332"/>
              <a:gd name="connsiteY21" fmla="*/ 0 h 881854"/>
              <a:gd name="connsiteX22" fmla="*/ 7787981 w 11424332"/>
              <a:gd name="connsiteY22" fmla="*/ 881854 h 881854"/>
              <a:gd name="connsiteX23" fmla="*/ 7313336 w 11424332"/>
              <a:gd name="connsiteY23" fmla="*/ 881854 h 881854"/>
              <a:gd name="connsiteX24" fmla="*/ 6960595 w 11424332"/>
              <a:gd name="connsiteY24" fmla="*/ 0 h 881854"/>
              <a:gd name="connsiteX25" fmla="*/ 7435240 w 11424332"/>
              <a:gd name="connsiteY25" fmla="*/ 0 h 881854"/>
              <a:gd name="connsiteX26" fmla="*/ 7123133 w 11424332"/>
              <a:gd name="connsiteY26" fmla="*/ 881854 h 881854"/>
              <a:gd name="connsiteX27" fmla="*/ 6648488 w 11424332"/>
              <a:gd name="connsiteY27" fmla="*/ 881854 h 881854"/>
              <a:gd name="connsiteX28" fmla="*/ 6295746 w 11424332"/>
              <a:gd name="connsiteY28" fmla="*/ 0 h 881854"/>
              <a:gd name="connsiteX29" fmla="*/ 6770391 w 11424332"/>
              <a:gd name="connsiteY29" fmla="*/ 0 h 881854"/>
              <a:gd name="connsiteX30" fmla="*/ 6458284 w 11424332"/>
              <a:gd name="connsiteY30" fmla="*/ 881854 h 881854"/>
              <a:gd name="connsiteX31" fmla="*/ 5983639 w 11424332"/>
              <a:gd name="connsiteY31" fmla="*/ 881854 h 881854"/>
              <a:gd name="connsiteX32" fmla="*/ 5630897 w 11424332"/>
              <a:gd name="connsiteY32" fmla="*/ 0 h 881854"/>
              <a:gd name="connsiteX33" fmla="*/ 6105542 w 11424332"/>
              <a:gd name="connsiteY33" fmla="*/ 0 h 881854"/>
              <a:gd name="connsiteX34" fmla="*/ 5793435 w 11424332"/>
              <a:gd name="connsiteY34" fmla="*/ 881854 h 881854"/>
              <a:gd name="connsiteX35" fmla="*/ 5318790 w 11424332"/>
              <a:gd name="connsiteY35" fmla="*/ 881854 h 881854"/>
              <a:gd name="connsiteX36" fmla="*/ 4966049 w 11424332"/>
              <a:gd name="connsiteY36" fmla="*/ 0 h 881854"/>
              <a:gd name="connsiteX37" fmla="*/ 5440694 w 11424332"/>
              <a:gd name="connsiteY37" fmla="*/ 0 h 881854"/>
              <a:gd name="connsiteX38" fmla="*/ 5128587 w 11424332"/>
              <a:gd name="connsiteY38" fmla="*/ 881854 h 881854"/>
              <a:gd name="connsiteX39" fmla="*/ 4653942 w 11424332"/>
              <a:gd name="connsiteY39" fmla="*/ 881854 h 881854"/>
              <a:gd name="connsiteX40" fmla="*/ 4301200 w 11424332"/>
              <a:gd name="connsiteY40" fmla="*/ 0 h 881854"/>
              <a:gd name="connsiteX41" fmla="*/ 4775845 w 11424332"/>
              <a:gd name="connsiteY41" fmla="*/ 0 h 881854"/>
              <a:gd name="connsiteX42" fmla="*/ 4464170 w 11424332"/>
              <a:gd name="connsiteY42" fmla="*/ 881854 h 881854"/>
              <a:gd name="connsiteX43" fmla="*/ 3989093 w 11424332"/>
              <a:gd name="connsiteY43" fmla="*/ 881854 h 881854"/>
              <a:gd name="connsiteX44" fmla="*/ 3636351 w 11424332"/>
              <a:gd name="connsiteY44" fmla="*/ 0 h 881854"/>
              <a:gd name="connsiteX45" fmla="*/ 4110996 w 11424332"/>
              <a:gd name="connsiteY45" fmla="*/ 0 h 881854"/>
              <a:gd name="connsiteX46" fmla="*/ 3799321 w 11424332"/>
              <a:gd name="connsiteY46" fmla="*/ 881854 h 881854"/>
              <a:gd name="connsiteX47" fmla="*/ 3324244 w 11424332"/>
              <a:gd name="connsiteY47" fmla="*/ 881854 h 881854"/>
              <a:gd name="connsiteX48" fmla="*/ 2971502 w 11424332"/>
              <a:gd name="connsiteY48" fmla="*/ 0 h 881854"/>
              <a:gd name="connsiteX49" fmla="*/ 3446147 w 11424332"/>
              <a:gd name="connsiteY49" fmla="*/ 0 h 881854"/>
              <a:gd name="connsiteX50" fmla="*/ 3134472 w 11424332"/>
              <a:gd name="connsiteY50" fmla="*/ 881854 h 881854"/>
              <a:gd name="connsiteX51" fmla="*/ 2659395 w 11424332"/>
              <a:gd name="connsiteY51" fmla="*/ 881854 h 881854"/>
              <a:gd name="connsiteX52" fmla="*/ 2306654 w 11424332"/>
              <a:gd name="connsiteY52" fmla="*/ 0 h 881854"/>
              <a:gd name="connsiteX53" fmla="*/ 2781299 w 11424332"/>
              <a:gd name="connsiteY53" fmla="*/ 0 h 881854"/>
              <a:gd name="connsiteX54" fmla="*/ 2469624 w 11424332"/>
              <a:gd name="connsiteY54" fmla="*/ 881854 h 881854"/>
              <a:gd name="connsiteX55" fmla="*/ 1994547 w 11424332"/>
              <a:gd name="connsiteY55" fmla="*/ 881854 h 881854"/>
              <a:gd name="connsiteX56" fmla="*/ 1641805 w 11424332"/>
              <a:gd name="connsiteY56" fmla="*/ 0 h 881854"/>
              <a:gd name="connsiteX57" fmla="*/ 2116450 w 11424332"/>
              <a:gd name="connsiteY57" fmla="*/ 0 h 881854"/>
              <a:gd name="connsiteX58" fmla="*/ 1804775 w 11424332"/>
              <a:gd name="connsiteY58" fmla="*/ 881854 h 881854"/>
              <a:gd name="connsiteX59" fmla="*/ 1329698 w 11424332"/>
              <a:gd name="connsiteY59" fmla="*/ 881854 h 881854"/>
              <a:gd name="connsiteX60" fmla="*/ 976956 w 11424332"/>
              <a:gd name="connsiteY60" fmla="*/ 0 h 881854"/>
              <a:gd name="connsiteX61" fmla="*/ 1452033 w 11424332"/>
              <a:gd name="connsiteY61" fmla="*/ 0 h 881854"/>
              <a:gd name="connsiteX62" fmla="*/ 1139926 w 11424332"/>
              <a:gd name="connsiteY62" fmla="*/ 881854 h 881854"/>
              <a:gd name="connsiteX63" fmla="*/ 664849 w 11424332"/>
              <a:gd name="connsiteY63" fmla="*/ 881854 h 881854"/>
              <a:gd name="connsiteX64" fmla="*/ 312107 w 11424332"/>
              <a:gd name="connsiteY64" fmla="*/ 0 h 881854"/>
              <a:gd name="connsiteX65" fmla="*/ 787184 w 11424332"/>
              <a:gd name="connsiteY65" fmla="*/ 0 h 881854"/>
              <a:gd name="connsiteX66" fmla="*/ 475077 w 11424332"/>
              <a:gd name="connsiteY66" fmla="*/ 881854 h 881854"/>
              <a:gd name="connsiteX67" fmla="*/ 0 w 11424332"/>
              <a:gd name="connsiteY67" fmla="*/ 881854 h 88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1424332" h="881854">
                <a:moveTo>
                  <a:pt x="10949686" y="0"/>
                </a:moveTo>
                <a:lnTo>
                  <a:pt x="11424332" y="0"/>
                </a:lnTo>
                <a:lnTo>
                  <a:pt x="11112226" y="881854"/>
                </a:lnTo>
                <a:lnTo>
                  <a:pt x="10637580" y="881854"/>
                </a:lnTo>
                <a:close/>
                <a:moveTo>
                  <a:pt x="10284838" y="0"/>
                </a:moveTo>
                <a:lnTo>
                  <a:pt x="10759483" y="0"/>
                </a:lnTo>
                <a:lnTo>
                  <a:pt x="10447376" y="881854"/>
                </a:lnTo>
                <a:lnTo>
                  <a:pt x="9972731" y="881854"/>
                </a:lnTo>
                <a:close/>
                <a:moveTo>
                  <a:pt x="9619990" y="0"/>
                </a:moveTo>
                <a:lnTo>
                  <a:pt x="10094634" y="0"/>
                </a:lnTo>
                <a:lnTo>
                  <a:pt x="9782527" y="881854"/>
                </a:lnTo>
                <a:lnTo>
                  <a:pt x="9307882" y="881854"/>
                </a:lnTo>
                <a:close/>
                <a:moveTo>
                  <a:pt x="8955141" y="0"/>
                </a:moveTo>
                <a:lnTo>
                  <a:pt x="9429787" y="0"/>
                </a:lnTo>
                <a:lnTo>
                  <a:pt x="9117679" y="881854"/>
                </a:lnTo>
                <a:lnTo>
                  <a:pt x="8643034" y="881854"/>
                </a:lnTo>
                <a:close/>
                <a:moveTo>
                  <a:pt x="8290292" y="0"/>
                </a:moveTo>
                <a:lnTo>
                  <a:pt x="8764937" y="0"/>
                </a:lnTo>
                <a:lnTo>
                  <a:pt x="8452830" y="881854"/>
                </a:lnTo>
                <a:lnTo>
                  <a:pt x="7978185" y="881854"/>
                </a:lnTo>
                <a:close/>
                <a:moveTo>
                  <a:pt x="7625443" y="0"/>
                </a:moveTo>
                <a:lnTo>
                  <a:pt x="8100088" y="0"/>
                </a:lnTo>
                <a:lnTo>
                  <a:pt x="7787981" y="881854"/>
                </a:lnTo>
                <a:lnTo>
                  <a:pt x="7313336" y="881854"/>
                </a:lnTo>
                <a:close/>
                <a:moveTo>
                  <a:pt x="6960595" y="0"/>
                </a:moveTo>
                <a:lnTo>
                  <a:pt x="7435240" y="0"/>
                </a:lnTo>
                <a:lnTo>
                  <a:pt x="7123133" y="881854"/>
                </a:lnTo>
                <a:lnTo>
                  <a:pt x="6648488" y="881854"/>
                </a:lnTo>
                <a:close/>
                <a:moveTo>
                  <a:pt x="6295746" y="0"/>
                </a:moveTo>
                <a:lnTo>
                  <a:pt x="6770391" y="0"/>
                </a:lnTo>
                <a:lnTo>
                  <a:pt x="6458284" y="881854"/>
                </a:lnTo>
                <a:lnTo>
                  <a:pt x="5983639" y="881854"/>
                </a:lnTo>
                <a:close/>
                <a:moveTo>
                  <a:pt x="5630897" y="0"/>
                </a:moveTo>
                <a:lnTo>
                  <a:pt x="6105542" y="0"/>
                </a:lnTo>
                <a:lnTo>
                  <a:pt x="5793435" y="881854"/>
                </a:lnTo>
                <a:lnTo>
                  <a:pt x="5318790" y="881854"/>
                </a:lnTo>
                <a:close/>
                <a:moveTo>
                  <a:pt x="4966049" y="0"/>
                </a:moveTo>
                <a:lnTo>
                  <a:pt x="5440694" y="0"/>
                </a:lnTo>
                <a:lnTo>
                  <a:pt x="5128587" y="881854"/>
                </a:lnTo>
                <a:lnTo>
                  <a:pt x="4653942" y="881854"/>
                </a:lnTo>
                <a:close/>
                <a:moveTo>
                  <a:pt x="4301200" y="0"/>
                </a:moveTo>
                <a:lnTo>
                  <a:pt x="4775845" y="0"/>
                </a:lnTo>
                <a:lnTo>
                  <a:pt x="4464170" y="881854"/>
                </a:lnTo>
                <a:lnTo>
                  <a:pt x="3989093" y="881854"/>
                </a:lnTo>
                <a:close/>
                <a:moveTo>
                  <a:pt x="3636351" y="0"/>
                </a:moveTo>
                <a:lnTo>
                  <a:pt x="4110996" y="0"/>
                </a:lnTo>
                <a:lnTo>
                  <a:pt x="3799321" y="881854"/>
                </a:lnTo>
                <a:lnTo>
                  <a:pt x="3324244" y="881854"/>
                </a:lnTo>
                <a:close/>
                <a:moveTo>
                  <a:pt x="2971502" y="0"/>
                </a:moveTo>
                <a:lnTo>
                  <a:pt x="3446147" y="0"/>
                </a:lnTo>
                <a:lnTo>
                  <a:pt x="3134472" y="881854"/>
                </a:lnTo>
                <a:lnTo>
                  <a:pt x="2659395" y="881854"/>
                </a:lnTo>
                <a:close/>
                <a:moveTo>
                  <a:pt x="2306654" y="0"/>
                </a:moveTo>
                <a:lnTo>
                  <a:pt x="2781299" y="0"/>
                </a:lnTo>
                <a:lnTo>
                  <a:pt x="2469624" y="881854"/>
                </a:lnTo>
                <a:lnTo>
                  <a:pt x="1994547" y="881854"/>
                </a:lnTo>
                <a:close/>
                <a:moveTo>
                  <a:pt x="1641805" y="0"/>
                </a:moveTo>
                <a:lnTo>
                  <a:pt x="2116450" y="0"/>
                </a:lnTo>
                <a:lnTo>
                  <a:pt x="1804775" y="881854"/>
                </a:lnTo>
                <a:lnTo>
                  <a:pt x="1329698" y="881854"/>
                </a:lnTo>
                <a:close/>
                <a:moveTo>
                  <a:pt x="976956" y="0"/>
                </a:moveTo>
                <a:lnTo>
                  <a:pt x="1452033" y="0"/>
                </a:lnTo>
                <a:lnTo>
                  <a:pt x="1139926" y="881854"/>
                </a:lnTo>
                <a:lnTo>
                  <a:pt x="664849" y="881854"/>
                </a:lnTo>
                <a:close/>
                <a:moveTo>
                  <a:pt x="312107" y="0"/>
                </a:moveTo>
                <a:lnTo>
                  <a:pt x="787184" y="0"/>
                </a:lnTo>
                <a:lnTo>
                  <a:pt x="475077" y="881854"/>
                </a:lnTo>
                <a:lnTo>
                  <a:pt x="0" y="881854"/>
                </a:lnTo>
                <a:close/>
              </a:path>
            </a:pathLst>
          </a:custGeom>
          <a:solidFill>
            <a:srgbClr val="FB991C"/>
          </a:solidFill>
          <a:ln w="43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406AD14B-7A50-4EE5-82EB-B6239576AB3E}"/>
              </a:ext>
            </a:extLst>
          </p:cNvPr>
          <p:cNvSpPr/>
          <p:nvPr/>
        </p:nvSpPr>
        <p:spPr>
          <a:xfrm>
            <a:off x="604281" y="-865829"/>
            <a:ext cx="491093" cy="5067300"/>
          </a:xfrm>
          <a:prstGeom prst="rect">
            <a:avLst/>
          </a:prstGeom>
          <a:solidFill>
            <a:srgbClr val="FB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C7690"/>
              </a:solidFill>
            </a:endParaRPr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A2C1F3EC-951C-4658-B484-DA246F9DFED6}"/>
              </a:ext>
            </a:extLst>
          </p:cNvPr>
          <p:cNvSpPr/>
          <p:nvPr/>
        </p:nvSpPr>
        <p:spPr>
          <a:xfrm>
            <a:off x="4996418" y="2461815"/>
            <a:ext cx="5372100" cy="8034603"/>
          </a:xfrm>
          <a:prstGeom prst="rect">
            <a:avLst/>
          </a:prstGeom>
          <a:blipFill>
            <a:blip r:embed="rId5"/>
            <a:srcRect/>
            <a:stretch>
              <a:fillRect l="-7834" r="-7834"/>
            </a:stretch>
          </a:blipFill>
          <a:ln w="50800">
            <a:solidFill>
              <a:srgbClr val="FBF3F1"/>
            </a:solidFill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233B5A5D-8C74-4350-A05D-058404F55D0C}"/>
              </a:ext>
            </a:extLst>
          </p:cNvPr>
          <p:cNvSpPr/>
          <p:nvPr/>
        </p:nvSpPr>
        <p:spPr>
          <a:xfrm>
            <a:off x="5254160" y="9970294"/>
            <a:ext cx="609600" cy="2005012"/>
          </a:xfrm>
          <a:prstGeom prst="rect">
            <a:avLst/>
          </a:prstGeom>
          <a:solidFill>
            <a:srgbClr val="FB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03C0DC-75CB-4E5D-896E-3CA7D838DDB0}"/>
              </a:ext>
            </a:extLst>
          </p:cNvPr>
          <p:cNvSpPr txBox="1"/>
          <p:nvPr/>
        </p:nvSpPr>
        <p:spPr>
          <a:xfrm>
            <a:off x="4378564" y="114338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</a:t>
            </a:r>
            <a:r>
              <a:rPr lang="en-US" sz="2800" dirty="0">
                <a:solidFill>
                  <a:srgbClr val="FB991C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LOGO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1372FE-FB0C-4DF9-8B50-62597EC90466}"/>
              </a:ext>
            </a:extLst>
          </p:cNvPr>
          <p:cNvSpPr txBox="1"/>
          <p:nvPr/>
        </p:nvSpPr>
        <p:spPr>
          <a:xfrm>
            <a:off x="294192" y="10492281"/>
            <a:ext cx="41729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8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WWW.YOURDOMAIN.COM</a:t>
            </a:r>
          </a:p>
        </p:txBody>
      </p:sp>
      <p:grpSp>
        <p:nvGrpSpPr>
          <p:cNvPr id="13" name="-">
            <a:extLst>
              <a:ext uri="{FF2B5EF4-FFF2-40B4-BE49-F238E27FC236}">
                <a16:creationId xmlns:a16="http://schemas.microsoft.com/office/drawing/2014/main" id="{07F271AC-A8E6-4178-83E3-9ECBEE0B05D3}"/>
              </a:ext>
            </a:extLst>
          </p:cNvPr>
          <p:cNvGrpSpPr/>
          <p:nvPr/>
        </p:nvGrpSpPr>
        <p:grpSpPr>
          <a:xfrm>
            <a:off x="1396631" y="1007487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4" name="-">
              <a:extLst>
                <a:ext uri="{FF2B5EF4-FFF2-40B4-BE49-F238E27FC236}">
                  <a16:creationId xmlns:a16="http://schemas.microsoft.com/office/drawing/2014/main" id="{6563C842-15CB-4601-88B1-FC773FCF9CA5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5" name="-">
              <a:extLst>
                <a:ext uri="{FF2B5EF4-FFF2-40B4-BE49-F238E27FC236}">
                  <a16:creationId xmlns:a16="http://schemas.microsoft.com/office/drawing/2014/main" id="{12224245-BF08-46C4-A1E7-62125C68CB54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6" name="-">
            <a:extLst>
              <a:ext uri="{FF2B5EF4-FFF2-40B4-BE49-F238E27FC236}">
                <a16:creationId xmlns:a16="http://schemas.microsoft.com/office/drawing/2014/main" id="{631B3238-5ACB-4AE3-8E6F-1C7371619428}"/>
              </a:ext>
            </a:extLst>
          </p:cNvPr>
          <p:cNvGrpSpPr/>
          <p:nvPr/>
        </p:nvGrpSpPr>
        <p:grpSpPr>
          <a:xfrm>
            <a:off x="903396" y="1007487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7" name="-">
              <a:extLst>
                <a:ext uri="{FF2B5EF4-FFF2-40B4-BE49-F238E27FC236}">
                  <a16:creationId xmlns:a16="http://schemas.microsoft.com/office/drawing/2014/main" id="{7EBF55FC-B983-4510-BB34-8BD84A0909BF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8" name="Graphic 1069">
              <a:extLst>
                <a:ext uri="{FF2B5EF4-FFF2-40B4-BE49-F238E27FC236}">
                  <a16:creationId xmlns:a16="http://schemas.microsoft.com/office/drawing/2014/main" id="{8B5F673A-0C77-4851-A34B-41C9B64B9101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9" name="-">
                <a:extLst>
                  <a:ext uri="{FF2B5EF4-FFF2-40B4-BE49-F238E27FC236}">
                    <a16:creationId xmlns:a16="http://schemas.microsoft.com/office/drawing/2014/main" id="{71CCE89D-24D9-4E8A-A801-C37F4301A093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75CAC147-D356-4B62-8D93-F208226F8C14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FAABFF52-1AC6-4DE5-9074-1CC7B07825D7}"/>
              </a:ext>
            </a:extLst>
          </p:cNvPr>
          <p:cNvGrpSpPr/>
          <p:nvPr/>
        </p:nvGrpSpPr>
        <p:grpSpPr>
          <a:xfrm>
            <a:off x="414885" y="1007612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8659D45E-14F5-4382-961E-0DC5219BD1C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3" name="-">
              <a:extLst>
                <a:ext uri="{FF2B5EF4-FFF2-40B4-BE49-F238E27FC236}">
                  <a16:creationId xmlns:a16="http://schemas.microsoft.com/office/drawing/2014/main" id="{4254181F-1C19-460C-A00D-27D57B7CD87D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ABCACA1A-9C30-4669-9855-3BF1818AD04A}"/>
              </a:ext>
            </a:extLst>
          </p:cNvPr>
          <p:cNvSpPr txBox="1"/>
          <p:nvPr/>
        </p:nvSpPr>
        <p:spPr>
          <a:xfrm>
            <a:off x="1184996" y="2144093"/>
            <a:ext cx="40366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SLIDSHOW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EEC8146-91C7-48D1-9E9C-9C752479817A}"/>
              </a:ext>
            </a:extLst>
          </p:cNvPr>
          <p:cNvSpPr txBox="1"/>
          <p:nvPr/>
        </p:nvSpPr>
        <p:spPr>
          <a:xfrm>
            <a:off x="1184996" y="894491"/>
            <a:ext cx="58560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FB991C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DYNAMIC</a:t>
            </a:r>
          </a:p>
        </p:txBody>
      </p:sp>
      <p:sp>
        <p:nvSpPr>
          <p:cNvPr id="53" name="-">
            <a:extLst>
              <a:ext uri="{FF2B5EF4-FFF2-40B4-BE49-F238E27FC236}">
                <a16:creationId xmlns:a16="http://schemas.microsoft.com/office/drawing/2014/main" id="{E568A47A-2F52-4A58-B642-2B7B7145D2E7}"/>
              </a:ext>
            </a:extLst>
          </p:cNvPr>
          <p:cNvSpPr/>
          <p:nvPr/>
        </p:nvSpPr>
        <p:spPr>
          <a:xfrm>
            <a:off x="-296294" y="3180052"/>
            <a:ext cx="4934618" cy="4210769"/>
          </a:xfrm>
          <a:prstGeom prst="rect">
            <a:avLst/>
          </a:prstGeom>
          <a:solidFill>
            <a:srgbClr val="1C7690"/>
          </a:solidFill>
          <a:ln>
            <a:noFill/>
          </a:ln>
          <a:effectLst>
            <a:outerShdw blurRad="127000" dist="38100" dir="8100000" sx="101000" sy="10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80E9873-2CAD-4E75-9575-7FAE0C056738}"/>
              </a:ext>
            </a:extLst>
          </p:cNvPr>
          <p:cNvSpPr txBox="1"/>
          <p:nvPr/>
        </p:nvSpPr>
        <p:spPr>
          <a:xfrm>
            <a:off x="494230" y="3427341"/>
            <a:ext cx="402618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a tempus. Sed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rhoncus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dignissim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mattis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eget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egestas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accumsan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62" name="-">
            <a:extLst>
              <a:ext uri="{FF2B5EF4-FFF2-40B4-BE49-F238E27FC236}">
                <a16:creationId xmlns:a16="http://schemas.microsoft.com/office/drawing/2014/main" id="{B1B3C270-A981-4236-B51E-7A5234079169}"/>
              </a:ext>
            </a:extLst>
          </p:cNvPr>
          <p:cNvSpPr/>
          <p:nvPr/>
        </p:nvSpPr>
        <p:spPr>
          <a:xfrm>
            <a:off x="2770325" y="6447229"/>
            <a:ext cx="2397288" cy="486424"/>
          </a:xfrm>
          <a:prstGeom prst="roundRect">
            <a:avLst>
              <a:gd name="adj" fmla="val 0"/>
            </a:avLst>
          </a:prstGeom>
          <a:solidFill>
            <a:srgbClr val="FBF3F1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75AD37D-3D4C-4EB9-BAD0-65E98FD092BE}"/>
              </a:ext>
            </a:extLst>
          </p:cNvPr>
          <p:cNvSpPr txBox="1"/>
          <p:nvPr/>
        </p:nvSpPr>
        <p:spPr>
          <a:xfrm>
            <a:off x="2936346" y="6487820"/>
            <a:ext cx="20810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rgbClr val="1C769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LINK ON BIO</a:t>
            </a:r>
          </a:p>
        </p:txBody>
      </p:sp>
      <p:sp>
        <p:nvSpPr>
          <p:cNvPr id="64" name="-">
            <a:extLst>
              <a:ext uri="{FF2B5EF4-FFF2-40B4-BE49-F238E27FC236}">
                <a16:creationId xmlns:a16="http://schemas.microsoft.com/office/drawing/2014/main" id="{BFC42D69-6EF0-4CB3-9F79-D363BEBA31D9}"/>
              </a:ext>
            </a:extLst>
          </p:cNvPr>
          <p:cNvSpPr/>
          <p:nvPr/>
        </p:nvSpPr>
        <p:spPr>
          <a:xfrm>
            <a:off x="6232362" y="9119351"/>
            <a:ext cx="6037324" cy="486424"/>
          </a:xfrm>
          <a:prstGeom prst="roundRect">
            <a:avLst>
              <a:gd name="adj" fmla="val 0"/>
            </a:avLst>
          </a:prstGeom>
          <a:solidFill>
            <a:srgbClr val="FB991C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644F9E5-2795-4E77-81CC-800AA7BF715F}"/>
              </a:ext>
            </a:extLst>
          </p:cNvPr>
          <p:cNvSpPr txBox="1"/>
          <p:nvPr/>
        </p:nvSpPr>
        <p:spPr>
          <a:xfrm>
            <a:off x="6315543" y="9198042"/>
            <a:ext cx="4208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3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LOREM IPSUM DOLOR SIT AMET.</a:t>
            </a:r>
          </a:p>
        </p:txBody>
      </p:sp>
      <p:sp>
        <p:nvSpPr>
          <p:cNvPr id="34" name="-">
            <a:extLst>
              <a:ext uri="{FF2B5EF4-FFF2-40B4-BE49-F238E27FC236}">
                <a16:creationId xmlns:a16="http://schemas.microsoft.com/office/drawing/2014/main" id="{F483870D-3019-4CFE-90D4-876E90B0C125}"/>
              </a:ext>
            </a:extLst>
          </p:cNvPr>
          <p:cNvSpPr/>
          <p:nvPr/>
        </p:nvSpPr>
        <p:spPr>
          <a:xfrm>
            <a:off x="-876300" y="9058728"/>
            <a:ext cx="3333750" cy="36195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RANSITION">
            <a:extLst>
              <a:ext uri="{FF2B5EF4-FFF2-40B4-BE49-F238E27FC236}">
                <a16:creationId xmlns:a16="http://schemas.microsoft.com/office/drawing/2014/main" id="{BB32727D-CB91-48CB-A6B1-A63E4D8FD2D1}"/>
              </a:ext>
            </a:extLst>
          </p:cNvPr>
          <p:cNvSpPr/>
          <p:nvPr/>
        </p:nvSpPr>
        <p:spPr>
          <a:xfrm>
            <a:off x="-1090" y="0"/>
            <a:ext cx="10974980" cy="1097280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0" name="TRANSITION">
            <a:extLst>
              <a:ext uri="{FF2B5EF4-FFF2-40B4-BE49-F238E27FC236}">
                <a16:creationId xmlns:a16="http://schemas.microsoft.com/office/drawing/2014/main" id="{684BEF84-85CC-4EAB-B730-52C2D8E3DB87}"/>
              </a:ext>
            </a:extLst>
          </p:cNvPr>
          <p:cNvSpPr/>
          <p:nvPr/>
        </p:nvSpPr>
        <p:spPr>
          <a:xfrm>
            <a:off x="-1090" y="0"/>
            <a:ext cx="10974980" cy="10972800"/>
          </a:xfrm>
          <a:prstGeom prst="rect">
            <a:avLst/>
          </a:prstGeom>
          <a:solidFill>
            <a:srgbClr val="FB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98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1.80556E-6 L 0 -0.0458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7.87037E-7 3.24074E-6 L 7.87037E-7 0.02662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19444E-6 3.24074E-7 L -3.19444E-6 0.03053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6" presetClass="emp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3" presetClass="pat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99074E-6 3.84259E-6 L 0.22483 3.84259E-6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41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2037E-6 -4.39815E-6 L -0.00029 0.0476 " pathEditMode="relative" rAng="0" ptsTypes="AA">
                                      <p:cBhvr>
                                        <p:cTn id="70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237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path" presetSubtype="0" decel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90741E-6 0 L 4.90741E-6 -0.05773 " pathEditMode="relative" rAng="0" ptsTypes="AA">
                                      <p:cBhvr>
                                        <p:cTn id="76" dur="3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94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81481E-6 2.73148E-6 L 0.00073 0.15654 " pathEditMode="relative" rAng="0" ptsTypes="AA">
                                      <p:cBhvr>
                                        <p:cTn id="82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" y="7827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5000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7" presetID="9" presetClass="emph" presetSubtype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9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35" presetClass="path" presetSubtype="0" decel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38889E-6 -3.88889E-6 L 0.02633 -3.88889E-6 " pathEditMode="relative" rAng="0" ptsTypes="AA">
                                      <p:cBhvr>
                                        <p:cTn id="105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2" presetClass="exit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" presetClass="entr" presetSubtype="2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14" fill="hold" display="0">
                  <p:stCondLst>
                    <p:cond delay="indefinite"/>
                  </p:stCondLst>
                </p:cTn>
                <p:tgtEl>
                  <p:spTgt spid="55"/>
                </p:tgtEl>
              </p:cMediaNode>
            </p:video>
          </p:childTnLst>
        </p:cTn>
      </p:par>
    </p:tnLst>
    <p:bldLst>
      <p:bldP spid="56" grpId="0" animBg="1"/>
      <p:bldP spid="56" grpId="1" animBg="1"/>
      <p:bldP spid="4" grpId="0" animBg="1"/>
      <p:bldP spid="4" grpId="1" animBg="1"/>
      <p:bldP spid="6" grpId="0" animBg="1"/>
      <p:bldP spid="6" grpId="1" animBg="1"/>
      <p:bldP spid="9" grpId="0" animBg="1"/>
      <p:bldP spid="9" grpId="1" animBg="1"/>
      <p:bldP spid="11" grpId="0"/>
      <p:bldP spid="11" grpId="1"/>
      <p:bldP spid="12" grpId="0"/>
      <p:bldP spid="12" grpId="1"/>
      <p:bldP spid="57" grpId="0"/>
      <p:bldP spid="58" grpId="0"/>
      <p:bldP spid="53" grpId="0" animBg="1"/>
      <p:bldP spid="53" grpId="1" animBg="1"/>
      <p:bldP spid="53" grpId="2" animBg="1"/>
      <p:bldP spid="53" grpId="3" animBg="1"/>
      <p:bldP spid="61" grpId="0"/>
      <p:bldP spid="62" grpId="0" animBg="1"/>
      <p:bldP spid="62" grpId="1" animBg="1"/>
      <p:bldP spid="62" grpId="2" animBg="1"/>
      <p:bldP spid="63" grpId="0"/>
      <p:bldP spid="63" grpId="1"/>
      <p:bldP spid="64" grpId="0" animBg="1"/>
      <p:bldP spid="65" grpId="0"/>
      <p:bldP spid="34" grpId="0" animBg="1"/>
      <p:bldP spid="34" grpId="1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B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VIDEO PATTERN">
            <a:hlinkClick r:id="" action="ppaction://media"/>
            <a:extLst>
              <a:ext uri="{FF2B5EF4-FFF2-40B4-BE49-F238E27FC236}">
                <a16:creationId xmlns:a16="http://schemas.microsoft.com/office/drawing/2014/main" id="{B0BC9421-7878-4657-AF3C-C32BAB091AD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00" end="1.798606875E6"/>
                </p14:media>
              </p:ext>
            </p:extLst>
          </p:nvPr>
        </p:nvPicPr>
        <p:blipFill rotWithShape="1">
          <a:blip r:embed="rId4"/>
          <a:srcRect l="21849" r="21861"/>
          <a:stretch>
            <a:fillRect/>
          </a:stretch>
        </p:blipFill>
        <p:spPr>
          <a:xfrm>
            <a:off x="-2180" y="0"/>
            <a:ext cx="10974980" cy="10967270"/>
          </a:xfrm>
          <a:prstGeom prst="rect">
            <a:avLst/>
          </a:prstGeom>
        </p:spPr>
      </p:pic>
      <p:sp>
        <p:nvSpPr>
          <p:cNvPr id="56" name="-">
            <a:extLst>
              <a:ext uri="{FF2B5EF4-FFF2-40B4-BE49-F238E27FC236}">
                <a16:creationId xmlns:a16="http://schemas.microsoft.com/office/drawing/2014/main" id="{2DA9C069-85F8-4A82-9FEB-120329673F74}"/>
              </a:ext>
            </a:extLst>
          </p:cNvPr>
          <p:cNvSpPr/>
          <p:nvPr/>
        </p:nvSpPr>
        <p:spPr>
          <a:xfrm>
            <a:off x="5444423" y="7455399"/>
            <a:ext cx="9057417" cy="699150"/>
          </a:xfrm>
          <a:custGeom>
            <a:avLst/>
            <a:gdLst>
              <a:gd name="connsiteX0" fmla="*/ 10949686 w 11424332"/>
              <a:gd name="connsiteY0" fmla="*/ 0 h 881854"/>
              <a:gd name="connsiteX1" fmla="*/ 11424332 w 11424332"/>
              <a:gd name="connsiteY1" fmla="*/ 0 h 881854"/>
              <a:gd name="connsiteX2" fmla="*/ 11112226 w 11424332"/>
              <a:gd name="connsiteY2" fmla="*/ 881854 h 881854"/>
              <a:gd name="connsiteX3" fmla="*/ 10637580 w 11424332"/>
              <a:gd name="connsiteY3" fmla="*/ 881854 h 881854"/>
              <a:gd name="connsiteX4" fmla="*/ 10284838 w 11424332"/>
              <a:gd name="connsiteY4" fmla="*/ 0 h 881854"/>
              <a:gd name="connsiteX5" fmla="*/ 10759483 w 11424332"/>
              <a:gd name="connsiteY5" fmla="*/ 0 h 881854"/>
              <a:gd name="connsiteX6" fmla="*/ 10447376 w 11424332"/>
              <a:gd name="connsiteY6" fmla="*/ 881854 h 881854"/>
              <a:gd name="connsiteX7" fmla="*/ 9972731 w 11424332"/>
              <a:gd name="connsiteY7" fmla="*/ 881854 h 881854"/>
              <a:gd name="connsiteX8" fmla="*/ 9619990 w 11424332"/>
              <a:gd name="connsiteY8" fmla="*/ 0 h 881854"/>
              <a:gd name="connsiteX9" fmla="*/ 10094634 w 11424332"/>
              <a:gd name="connsiteY9" fmla="*/ 0 h 881854"/>
              <a:gd name="connsiteX10" fmla="*/ 9782527 w 11424332"/>
              <a:gd name="connsiteY10" fmla="*/ 881854 h 881854"/>
              <a:gd name="connsiteX11" fmla="*/ 9307882 w 11424332"/>
              <a:gd name="connsiteY11" fmla="*/ 881854 h 881854"/>
              <a:gd name="connsiteX12" fmla="*/ 8955141 w 11424332"/>
              <a:gd name="connsiteY12" fmla="*/ 0 h 881854"/>
              <a:gd name="connsiteX13" fmla="*/ 9429787 w 11424332"/>
              <a:gd name="connsiteY13" fmla="*/ 0 h 881854"/>
              <a:gd name="connsiteX14" fmla="*/ 9117679 w 11424332"/>
              <a:gd name="connsiteY14" fmla="*/ 881854 h 881854"/>
              <a:gd name="connsiteX15" fmla="*/ 8643034 w 11424332"/>
              <a:gd name="connsiteY15" fmla="*/ 881854 h 881854"/>
              <a:gd name="connsiteX16" fmla="*/ 8290292 w 11424332"/>
              <a:gd name="connsiteY16" fmla="*/ 0 h 881854"/>
              <a:gd name="connsiteX17" fmla="*/ 8764937 w 11424332"/>
              <a:gd name="connsiteY17" fmla="*/ 0 h 881854"/>
              <a:gd name="connsiteX18" fmla="*/ 8452830 w 11424332"/>
              <a:gd name="connsiteY18" fmla="*/ 881854 h 881854"/>
              <a:gd name="connsiteX19" fmla="*/ 7978185 w 11424332"/>
              <a:gd name="connsiteY19" fmla="*/ 881854 h 881854"/>
              <a:gd name="connsiteX20" fmla="*/ 7625443 w 11424332"/>
              <a:gd name="connsiteY20" fmla="*/ 0 h 881854"/>
              <a:gd name="connsiteX21" fmla="*/ 8100088 w 11424332"/>
              <a:gd name="connsiteY21" fmla="*/ 0 h 881854"/>
              <a:gd name="connsiteX22" fmla="*/ 7787981 w 11424332"/>
              <a:gd name="connsiteY22" fmla="*/ 881854 h 881854"/>
              <a:gd name="connsiteX23" fmla="*/ 7313336 w 11424332"/>
              <a:gd name="connsiteY23" fmla="*/ 881854 h 881854"/>
              <a:gd name="connsiteX24" fmla="*/ 6960595 w 11424332"/>
              <a:gd name="connsiteY24" fmla="*/ 0 h 881854"/>
              <a:gd name="connsiteX25" fmla="*/ 7435240 w 11424332"/>
              <a:gd name="connsiteY25" fmla="*/ 0 h 881854"/>
              <a:gd name="connsiteX26" fmla="*/ 7123133 w 11424332"/>
              <a:gd name="connsiteY26" fmla="*/ 881854 h 881854"/>
              <a:gd name="connsiteX27" fmla="*/ 6648488 w 11424332"/>
              <a:gd name="connsiteY27" fmla="*/ 881854 h 881854"/>
              <a:gd name="connsiteX28" fmla="*/ 6295746 w 11424332"/>
              <a:gd name="connsiteY28" fmla="*/ 0 h 881854"/>
              <a:gd name="connsiteX29" fmla="*/ 6770391 w 11424332"/>
              <a:gd name="connsiteY29" fmla="*/ 0 h 881854"/>
              <a:gd name="connsiteX30" fmla="*/ 6458284 w 11424332"/>
              <a:gd name="connsiteY30" fmla="*/ 881854 h 881854"/>
              <a:gd name="connsiteX31" fmla="*/ 5983639 w 11424332"/>
              <a:gd name="connsiteY31" fmla="*/ 881854 h 881854"/>
              <a:gd name="connsiteX32" fmla="*/ 5630897 w 11424332"/>
              <a:gd name="connsiteY32" fmla="*/ 0 h 881854"/>
              <a:gd name="connsiteX33" fmla="*/ 6105542 w 11424332"/>
              <a:gd name="connsiteY33" fmla="*/ 0 h 881854"/>
              <a:gd name="connsiteX34" fmla="*/ 5793435 w 11424332"/>
              <a:gd name="connsiteY34" fmla="*/ 881854 h 881854"/>
              <a:gd name="connsiteX35" fmla="*/ 5318790 w 11424332"/>
              <a:gd name="connsiteY35" fmla="*/ 881854 h 881854"/>
              <a:gd name="connsiteX36" fmla="*/ 4966049 w 11424332"/>
              <a:gd name="connsiteY36" fmla="*/ 0 h 881854"/>
              <a:gd name="connsiteX37" fmla="*/ 5440694 w 11424332"/>
              <a:gd name="connsiteY37" fmla="*/ 0 h 881854"/>
              <a:gd name="connsiteX38" fmla="*/ 5128587 w 11424332"/>
              <a:gd name="connsiteY38" fmla="*/ 881854 h 881854"/>
              <a:gd name="connsiteX39" fmla="*/ 4653942 w 11424332"/>
              <a:gd name="connsiteY39" fmla="*/ 881854 h 881854"/>
              <a:gd name="connsiteX40" fmla="*/ 4301200 w 11424332"/>
              <a:gd name="connsiteY40" fmla="*/ 0 h 881854"/>
              <a:gd name="connsiteX41" fmla="*/ 4775845 w 11424332"/>
              <a:gd name="connsiteY41" fmla="*/ 0 h 881854"/>
              <a:gd name="connsiteX42" fmla="*/ 4464170 w 11424332"/>
              <a:gd name="connsiteY42" fmla="*/ 881854 h 881854"/>
              <a:gd name="connsiteX43" fmla="*/ 3989093 w 11424332"/>
              <a:gd name="connsiteY43" fmla="*/ 881854 h 881854"/>
              <a:gd name="connsiteX44" fmla="*/ 3636351 w 11424332"/>
              <a:gd name="connsiteY44" fmla="*/ 0 h 881854"/>
              <a:gd name="connsiteX45" fmla="*/ 4110996 w 11424332"/>
              <a:gd name="connsiteY45" fmla="*/ 0 h 881854"/>
              <a:gd name="connsiteX46" fmla="*/ 3799321 w 11424332"/>
              <a:gd name="connsiteY46" fmla="*/ 881854 h 881854"/>
              <a:gd name="connsiteX47" fmla="*/ 3324244 w 11424332"/>
              <a:gd name="connsiteY47" fmla="*/ 881854 h 881854"/>
              <a:gd name="connsiteX48" fmla="*/ 2971502 w 11424332"/>
              <a:gd name="connsiteY48" fmla="*/ 0 h 881854"/>
              <a:gd name="connsiteX49" fmla="*/ 3446147 w 11424332"/>
              <a:gd name="connsiteY49" fmla="*/ 0 h 881854"/>
              <a:gd name="connsiteX50" fmla="*/ 3134472 w 11424332"/>
              <a:gd name="connsiteY50" fmla="*/ 881854 h 881854"/>
              <a:gd name="connsiteX51" fmla="*/ 2659395 w 11424332"/>
              <a:gd name="connsiteY51" fmla="*/ 881854 h 881854"/>
              <a:gd name="connsiteX52" fmla="*/ 2306654 w 11424332"/>
              <a:gd name="connsiteY52" fmla="*/ 0 h 881854"/>
              <a:gd name="connsiteX53" fmla="*/ 2781299 w 11424332"/>
              <a:gd name="connsiteY53" fmla="*/ 0 h 881854"/>
              <a:gd name="connsiteX54" fmla="*/ 2469624 w 11424332"/>
              <a:gd name="connsiteY54" fmla="*/ 881854 h 881854"/>
              <a:gd name="connsiteX55" fmla="*/ 1994547 w 11424332"/>
              <a:gd name="connsiteY55" fmla="*/ 881854 h 881854"/>
              <a:gd name="connsiteX56" fmla="*/ 1641805 w 11424332"/>
              <a:gd name="connsiteY56" fmla="*/ 0 h 881854"/>
              <a:gd name="connsiteX57" fmla="*/ 2116450 w 11424332"/>
              <a:gd name="connsiteY57" fmla="*/ 0 h 881854"/>
              <a:gd name="connsiteX58" fmla="*/ 1804775 w 11424332"/>
              <a:gd name="connsiteY58" fmla="*/ 881854 h 881854"/>
              <a:gd name="connsiteX59" fmla="*/ 1329698 w 11424332"/>
              <a:gd name="connsiteY59" fmla="*/ 881854 h 881854"/>
              <a:gd name="connsiteX60" fmla="*/ 976956 w 11424332"/>
              <a:gd name="connsiteY60" fmla="*/ 0 h 881854"/>
              <a:gd name="connsiteX61" fmla="*/ 1452033 w 11424332"/>
              <a:gd name="connsiteY61" fmla="*/ 0 h 881854"/>
              <a:gd name="connsiteX62" fmla="*/ 1139926 w 11424332"/>
              <a:gd name="connsiteY62" fmla="*/ 881854 h 881854"/>
              <a:gd name="connsiteX63" fmla="*/ 664849 w 11424332"/>
              <a:gd name="connsiteY63" fmla="*/ 881854 h 881854"/>
              <a:gd name="connsiteX64" fmla="*/ 312107 w 11424332"/>
              <a:gd name="connsiteY64" fmla="*/ 0 h 881854"/>
              <a:gd name="connsiteX65" fmla="*/ 787184 w 11424332"/>
              <a:gd name="connsiteY65" fmla="*/ 0 h 881854"/>
              <a:gd name="connsiteX66" fmla="*/ 475077 w 11424332"/>
              <a:gd name="connsiteY66" fmla="*/ 881854 h 881854"/>
              <a:gd name="connsiteX67" fmla="*/ 0 w 11424332"/>
              <a:gd name="connsiteY67" fmla="*/ 881854 h 88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1424332" h="881854">
                <a:moveTo>
                  <a:pt x="10949686" y="0"/>
                </a:moveTo>
                <a:lnTo>
                  <a:pt x="11424332" y="0"/>
                </a:lnTo>
                <a:lnTo>
                  <a:pt x="11112226" y="881854"/>
                </a:lnTo>
                <a:lnTo>
                  <a:pt x="10637580" y="881854"/>
                </a:lnTo>
                <a:close/>
                <a:moveTo>
                  <a:pt x="10284838" y="0"/>
                </a:moveTo>
                <a:lnTo>
                  <a:pt x="10759483" y="0"/>
                </a:lnTo>
                <a:lnTo>
                  <a:pt x="10447376" y="881854"/>
                </a:lnTo>
                <a:lnTo>
                  <a:pt x="9972731" y="881854"/>
                </a:lnTo>
                <a:close/>
                <a:moveTo>
                  <a:pt x="9619990" y="0"/>
                </a:moveTo>
                <a:lnTo>
                  <a:pt x="10094634" y="0"/>
                </a:lnTo>
                <a:lnTo>
                  <a:pt x="9782527" y="881854"/>
                </a:lnTo>
                <a:lnTo>
                  <a:pt x="9307882" y="881854"/>
                </a:lnTo>
                <a:close/>
                <a:moveTo>
                  <a:pt x="8955141" y="0"/>
                </a:moveTo>
                <a:lnTo>
                  <a:pt x="9429787" y="0"/>
                </a:lnTo>
                <a:lnTo>
                  <a:pt x="9117679" y="881854"/>
                </a:lnTo>
                <a:lnTo>
                  <a:pt x="8643034" y="881854"/>
                </a:lnTo>
                <a:close/>
                <a:moveTo>
                  <a:pt x="8290292" y="0"/>
                </a:moveTo>
                <a:lnTo>
                  <a:pt x="8764937" y="0"/>
                </a:lnTo>
                <a:lnTo>
                  <a:pt x="8452830" y="881854"/>
                </a:lnTo>
                <a:lnTo>
                  <a:pt x="7978185" y="881854"/>
                </a:lnTo>
                <a:close/>
                <a:moveTo>
                  <a:pt x="7625443" y="0"/>
                </a:moveTo>
                <a:lnTo>
                  <a:pt x="8100088" y="0"/>
                </a:lnTo>
                <a:lnTo>
                  <a:pt x="7787981" y="881854"/>
                </a:lnTo>
                <a:lnTo>
                  <a:pt x="7313336" y="881854"/>
                </a:lnTo>
                <a:close/>
                <a:moveTo>
                  <a:pt x="6960595" y="0"/>
                </a:moveTo>
                <a:lnTo>
                  <a:pt x="7435240" y="0"/>
                </a:lnTo>
                <a:lnTo>
                  <a:pt x="7123133" y="881854"/>
                </a:lnTo>
                <a:lnTo>
                  <a:pt x="6648488" y="881854"/>
                </a:lnTo>
                <a:close/>
                <a:moveTo>
                  <a:pt x="6295746" y="0"/>
                </a:moveTo>
                <a:lnTo>
                  <a:pt x="6770391" y="0"/>
                </a:lnTo>
                <a:lnTo>
                  <a:pt x="6458284" y="881854"/>
                </a:lnTo>
                <a:lnTo>
                  <a:pt x="5983639" y="881854"/>
                </a:lnTo>
                <a:close/>
                <a:moveTo>
                  <a:pt x="5630897" y="0"/>
                </a:moveTo>
                <a:lnTo>
                  <a:pt x="6105542" y="0"/>
                </a:lnTo>
                <a:lnTo>
                  <a:pt x="5793435" y="881854"/>
                </a:lnTo>
                <a:lnTo>
                  <a:pt x="5318790" y="881854"/>
                </a:lnTo>
                <a:close/>
                <a:moveTo>
                  <a:pt x="4966049" y="0"/>
                </a:moveTo>
                <a:lnTo>
                  <a:pt x="5440694" y="0"/>
                </a:lnTo>
                <a:lnTo>
                  <a:pt x="5128587" y="881854"/>
                </a:lnTo>
                <a:lnTo>
                  <a:pt x="4653942" y="881854"/>
                </a:lnTo>
                <a:close/>
                <a:moveTo>
                  <a:pt x="4301200" y="0"/>
                </a:moveTo>
                <a:lnTo>
                  <a:pt x="4775845" y="0"/>
                </a:lnTo>
                <a:lnTo>
                  <a:pt x="4464170" y="881854"/>
                </a:lnTo>
                <a:lnTo>
                  <a:pt x="3989093" y="881854"/>
                </a:lnTo>
                <a:close/>
                <a:moveTo>
                  <a:pt x="3636351" y="0"/>
                </a:moveTo>
                <a:lnTo>
                  <a:pt x="4110996" y="0"/>
                </a:lnTo>
                <a:lnTo>
                  <a:pt x="3799321" y="881854"/>
                </a:lnTo>
                <a:lnTo>
                  <a:pt x="3324244" y="881854"/>
                </a:lnTo>
                <a:close/>
                <a:moveTo>
                  <a:pt x="2971502" y="0"/>
                </a:moveTo>
                <a:lnTo>
                  <a:pt x="3446147" y="0"/>
                </a:lnTo>
                <a:lnTo>
                  <a:pt x="3134472" y="881854"/>
                </a:lnTo>
                <a:lnTo>
                  <a:pt x="2659395" y="881854"/>
                </a:lnTo>
                <a:close/>
                <a:moveTo>
                  <a:pt x="2306654" y="0"/>
                </a:moveTo>
                <a:lnTo>
                  <a:pt x="2781299" y="0"/>
                </a:lnTo>
                <a:lnTo>
                  <a:pt x="2469624" y="881854"/>
                </a:lnTo>
                <a:lnTo>
                  <a:pt x="1994547" y="881854"/>
                </a:lnTo>
                <a:close/>
                <a:moveTo>
                  <a:pt x="1641805" y="0"/>
                </a:moveTo>
                <a:lnTo>
                  <a:pt x="2116450" y="0"/>
                </a:lnTo>
                <a:lnTo>
                  <a:pt x="1804775" y="881854"/>
                </a:lnTo>
                <a:lnTo>
                  <a:pt x="1329698" y="881854"/>
                </a:lnTo>
                <a:close/>
                <a:moveTo>
                  <a:pt x="976956" y="0"/>
                </a:moveTo>
                <a:lnTo>
                  <a:pt x="1452033" y="0"/>
                </a:lnTo>
                <a:lnTo>
                  <a:pt x="1139926" y="881854"/>
                </a:lnTo>
                <a:lnTo>
                  <a:pt x="664849" y="881854"/>
                </a:lnTo>
                <a:close/>
                <a:moveTo>
                  <a:pt x="312107" y="0"/>
                </a:moveTo>
                <a:lnTo>
                  <a:pt x="787184" y="0"/>
                </a:lnTo>
                <a:lnTo>
                  <a:pt x="475077" y="881854"/>
                </a:lnTo>
                <a:lnTo>
                  <a:pt x="0" y="881854"/>
                </a:lnTo>
                <a:close/>
              </a:path>
            </a:pathLst>
          </a:custGeom>
          <a:solidFill>
            <a:srgbClr val="FB991C"/>
          </a:solidFill>
          <a:ln w="43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406AD14B-7A50-4EE5-82EB-B6239576AB3E}"/>
              </a:ext>
            </a:extLst>
          </p:cNvPr>
          <p:cNvSpPr/>
          <p:nvPr/>
        </p:nvSpPr>
        <p:spPr>
          <a:xfrm>
            <a:off x="604281" y="-865829"/>
            <a:ext cx="491093" cy="5067300"/>
          </a:xfrm>
          <a:prstGeom prst="rect">
            <a:avLst/>
          </a:prstGeom>
          <a:solidFill>
            <a:srgbClr val="FB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C7690"/>
              </a:solidFill>
            </a:endParaRPr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A2C1F3EC-951C-4658-B484-DA246F9DFED6}"/>
              </a:ext>
            </a:extLst>
          </p:cNvPr>
          <p:cNvSpPr/>
          <p:nvPr/>
        </p:nvSpPr>
        <p:spPr>
          <a:xfrm>
            <a:off x="-639719" y="1855879"/>
            <a:ext cx="6163787" cy="8034603"/>
          </a:xfrm>
          <a:prstGeom prst="rect">
            <a:avLst/>
          </a:prstGeom>
          <a:blipFill>
            <a:blip r:embed="rId5"/>
            <a:srcRect/>
            <a:stretch>
              <a:fillRect t="-28213" b="-8153"/>
            </a:stretch>
          </a:blipFill>
          <a:ln w="50800">
            <a:solidFill>
              <a:srgbClr val="FBF3F1"/>
            </a:solidFill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7E35C629-B298-4821-9326-36D4F0C84512}"/>
              </a:ext>
            </a:extLst>
          </p:cNvPr>
          <p:cNvSpPr/>
          <p:nvPr/>
        </p:nvSpPr>
        <p:spPr>
          <a:xfrm rot="16200000">
            <a:off x="7456354" y="11100081"/>
            <a:ext cx="3333750" cy="36195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49462B27-66EC-4E9B-95CD-915439395C82}"/>
              </a:ext>
            </a:extLst>
          </p:cNvPr>
          <p:cNvSpPr/>
          <p:nvPr/>
        </p:nvSpPr>
        <p:spPr>
          <a:xfrm rot="16200000">
            <a:off x="8146170" y="11100081"/>
            <a:ext cx="3333750" cy="361950"/>
          </a:xfrm>
          <a:prstGeom prst="rect">
            <a:avLst/>
          </a:prstGeom>
          <a:solidFill>
            <a:srgbClr val="FB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03C0DC-75CB-4E5D-896E-3CA7D838DDB0}"/>
              </a:ext>
            </a:extLst>
          </p:cNvPr>
          <p:cNvSpPr txBox="1"/>
          <p:nvPr/>
        </p:nvSpPr>
        <p:spPr>
          <a:xfrm>
            <a:off x="4378564" y="114338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</a:t>
            </a:r>
            <a:r>
              <a:rPr lang="en-US" sz="2800" dirty="0">
                <a:solidFill>
                  <a:srgbClr val="FB991C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LOGO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1372FE-FB0C-4DF9-8B50-62597EC90466}"/>
              </a:ext>
            </a:extLst>
          </p:cNvPr>
          <p:cNvSpPr txBox="1"/>
          <p:nvPr/>
        </p:nvSpPr>
        <p:spPr>
          <a:xfrm>
            <a:off x="294192" y="10492281"/>
            <a:ext cx="41729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8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WWW.YOURDOMAIN.COM</a:t>
            </a:r>
          </a:p>
        </p:txBody>
      </p:sp>
      <p:grpSp>
        <p:nvGrpSpPr>
          <p:cNvPr id="13" name="-">
            <a:extLst>
              <a:ext uri="{FF2B5EF4-FFF2-40B4-BE49-F238E27FC236}">
                <a16:creationId xmlns:a16="http://schemas.microsoft.com/office/drawing/2014/main" id="{07F271AC-A8E6-4178-83E3-9ECBEE0B05D3}"/>
              </a:ext>
            </a:extLst>
          </p:cNvPr>
          <p:cNvGrpSpPr/>
          <p:nvPr/>
        </p:nvGrpSpPr>
        <p:grpSpPr>
          <a:xfrm>
            <a:off x="1396631" y="1007487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4" name="-">
              <a:extLst>
                <a:ext uri="{FF2B5EF4-FFF2-40B4-BE49-F238E27FC236}">
                  <a16:creationId xmlns:a16="http://schemas.microsoft.com/office/drawing/2014/main" id="{6563C842-15CB-4601-88B1-FC773FCF9CA5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5" name="-">
              <a:extLst>
                <a:ext uri="{FF2B5EF4-FFF2-40B4-BE49-F238E27FC236}">
                  <a16:creationId xmlns:a16="http://schemas.microsoft.com/office/drawing/2014/main" id="{12224245-BF08-46C4-A1E7-62125C68CB54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6" name="-">
            <a:extLst>
              <a:ext uri="{FF2B5EF4-FFF2-40B4-BE49-F238E27FC236}">
                <a16:creationId xmlns:a16="http://schemas.microsoft.com/office/drawing/2014/main" id="{631B3238-5ACB-4AE3-8E6F-1C7371619428}"/>
              </a:ext>
            </a:extLst>
          </p:cNvPr>
          <p:cNvGrpSpPr/>
          <p:nvPr/>
        </p:nvGrpSpPr>
        <p:grpSpPr>
          <a:xfrm>
            <a:off x="903396" y="1007487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7" name="-">
              <a:extLst>
                <a:ext uri="{FF2B5EF4-FFF2-40B4-BE49-F238E27FC236}">
                  <a16:creationId xmlns:a16="http://schemas.microsoft.com/office/drawing/2014/main" id="{7EBF55FC-B983-4510-BB34-8BD84A0909BF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8" name="Graphic 1069">
              <a:extLst>
                <a:ext uri="{FF2B5EF4-FFF2-40B4-BE49-F238E27FC236}">
                  <a16:creationId xmlns:a16="http://schemas.microsoft.com/office/drawing/2014/main" id="{8B5F673A-0C77-4851-A34B-41C9B64B9101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9" name="-">
                <a:extLst>
                  <a:ext uri="{FF2B5EF4-FFF2-40B4-BE49-F238E27FC236}">
                    <a16:creationId xmlns:a16="http://schemas.microsoft.com/office/drawing/2014/main" id="{71CCE89D-24D9-4E8A-A801-C37F4301A093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75CAC147-D356-4B62-8D93-F208226F8C14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FAABFF52-1AC6-4DE5-9074-1CC7B07825D7}"/>
              </a:ext>
            </a:extLst>
          </p:cNvPr>
          <p:cNvGrpSpPr/>
          <p:nvPr/>
        </p:nvGrpSpPr>
        <p:grpSpPr>
          <a:xfrm>
            <a:off x="414885" y="1007612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8659D45E-14F5-4382-961E-0DC5219BD1C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3" name="-">
              <a:extLst>
                <a:ext uri="{FF2B5EF4-FFF2-40B4-BE49-F238E27FC236}">
                  <a16:creationId xmlns:a16="http://schemas.microsoft.com/office/drawing/2014/main" id="{4254181F-1C19-460C-A00D-27D57B7CD87D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ABCACA1A-9C30-4669-9855-3BF1818AD04A}"/>
              </a:ext>
            </a:extLst>
          </p:cNvPr>
          <p:cNvSpPr txBox="1"/>
          <p:nvPr/>
        </p:nvSpPr>
        <p:spPr>
          <a:xfrm>
            <a:off x="5562600" y="2977848"/>
            <a:ext cx="31309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DESIGN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EEC8146-91C7-48D1-9E9C-9C752479817A}"/>
              </a:ext>
            </a:extLst>
          </p:cNvPr>
          <p:cNvSpPr txBox="1"/>
          <p:nvPr/>
        </p:nvSpPr>
        <p:spPr>
          <a:xfrm>
            <a:off x="4151915" y="1914385"/>
            <a:ext cx="573426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FB991C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VARIOUS</a:t>
            </a:r>
          </a:p>
        </p:txBody>
      </p:sp>
      <p:sp>
        <p:nvSpPr>
          <p:cNvPr id="53" name="-">
            <a:extLst>
              <a:ext uri="{FF2B5EF4-FFF2-40B4-BE49-F238E27FC236}">
                <a16:creationId xmlns:a16="http://schemas.microsoft.com/office/drawing/2014/main" id="{E568A47A-2F52-4A58-B642-2B7B7145D2E7}"/>
              </a:ext>
            </a:extLst>
          </p:cNvPr>
          <p:cNvSpPr/>
          <p:nvPr/>
        </p:nvSpPr>
        <p:spPr>
          <a:xfrm>
            <a:off x="5254160" y="3984789"/>
            <a:ext cx="6002566" cy="3542068"/>
          </a:xfrm>
          <a:prstGeom prst="rect">
            <a:avLst/>
          </a:prstGeom>
          <a:solidFill>
            <a:srgbClr val="1C7690"/>
          </a:solidFill>
          <a:ln>
            <a:noFill/>
          </a:ln>
          <a:effectLst>
            <a:outerShdw blurRad="127000" dist="38100" dir="8100000" sx="101000" sy="10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80E9873-2CAD-4E75-9575-7FAE0C056738}"/>
              </a:ext>
            </a:extLst>
          </p:cNvPr>
          <p:cNvSpPr txBox="1"/>
          <p:nvPr/>
        </p:nvSpPr>
        <p:spPr>
          <a:xfrm>
            <a:off x="5486400" y="4232077"/>
            <a:ext cx="51230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a tempus. Sed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rhoncus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dignissim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mattis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eget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egestas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accumsan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62" name="-">
            <a:extLst>
              <a:ext uri="{FF2B5EF4-FFF2-40B4-BE49-F238E27FC236}">
                <a16:creationId xmlns:a16="http://schemas.microsoft.com/office/drawing/2014/main" id="{B1B3C270-A981-4236-B51E-7A5234079169}"/>
              </a:ext>
            </a:extLst>
          </p:cNvPr>
          <p:cNvSpPr/>
          <p:nvPr/>
        </p:nvSpPr>
        <p:spPr>
          <a:xfrm>
            <a:off x="4802750" y="6747098"/>
            <a:ext cx="2397288" cy="486424"/>
          </a:xfrm>
          <a:prstGeom prst="roundRect">
            <a:avLst>
              <a:gd name="adj" fmla="val 0"/>
            </a:avLst>
          </a:prstGeom>
          <a:solidFill>
            <a:srgbClr val="FBF3F1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75AD37D-3D4C-4EB9-BAD0-65E98FD092BE}"/>
              </a:ext>
            </a:extLst>
          </p:cNvPr>
          <p:cNvSpPr txBox="1"/>
          <p:nvPr/>
        </p:nvSpPr>
        <p:spPr>
          <a:xfrm>
            <a:off x="4968771" y="6787689"/>
            <a:ext cx="20810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rgbClr val="1C769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LINK ON BIO</a:t>
            </a:r>
          </a:p>
        </p:txBody>
      </p:sp>
      <p:sp>
        <p:nvSpPr>
          <p:cNvPr id="64" name="-">
            <a:extLst>
              <a:ext uri="{FF2B5EF4-FFF2-40B4-BE49-F238E27FC236}">
                <a16:creationId xmlns:a16="http://schemas.microsoft.com/office/drawing/2014/main" id="{BFC42D69-6EF0-4CB3-9F79-D363BEBA31D9}"/>
              </a:ext>
            </a:extLst>
          </p:cNvPr>
          <p:cNvSpPr/>
          <p:nvPr/>
        </p:nvSpPr>
        <p:spPr>
          <a:xfrm>
            <a:off x="6232362" y="8641153"/>
            <a:ext cx="6037324" cy="486424"/>
          </a:xfrm>
          <a:prstGeom prst="roundRect">
            <a:avLst>
              <a:gd name="adj" fmla="val 0"/>
            </a:avLst>
          </a:prstGeom>
          <a:solidFill>
            <a:srgbClr val="FB991C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644F9E5-2795-4E77-81CC-800AA7BF715F}"/>
              </a:ext>
            </a:extLst>
          </p:cNvPr>
          <p:cNvSpPr txBox="1"/>
          <p:nvPr/>
        </p:nvSpPr>
        <p:spPr>
          <a:xfrm>
            <a:off x="6315543" y="8719844"/>
            <a:ext cx="4208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3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LOREM IPSUM DOLOR SIT AMET.</a:t>
            </a:r>
          </a:p>
        </p:txBody>
      </p:sp>
      <p:sp>
        <p:nvSpPr>
          <p:cNvPr id="34" name="-">
            <a:extLst>
              <a:ext uri="{FF2B5EF4-FFF2-40B4-BE49-F238E27FC236}">
                <a16:creationId xmlns:a16="http://schemas.microsoft.com/office/drawing/2014/main" id="{F483870D-3019-4CFE-90D4-876E90B0C125}"/>
              </a:ext>
            </a:extLst>
          </p:cNvPr>
          <p:cNvSpPr/>
          <p:nvPr/>
        </p:nvSpPr>
        <p:spPr>
          <a:xfrm>
            <a:off x="-876300" y="9058728"/>
            <a:ext cx="3333750" cy="36195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RANSITION">
            <a:extLst>
              <a:ext uri="{FF2B5EF4-FFF2-40B4-BE49-F238E27FC236}">
                <a16:creationId xmlns:a16="http://schemas.microsoft.com/office/drawing/2014/main" id="{C7D44974-4F4C-445A-AE77-4BDFDE4D329B}"/>
              </a:ext>
            </a:extLst>
          </p:cNvPr>
          <p:cNvSpPr/>
          <p:nvPr/>
        </p:nvSpPr>
        <p:spPr>
          <a:xfrm>
            <a:off x="-1090" y="0"/>
            <a:ext cx="10974980" cy="10972800"/>
          </a:xfrm>
          <a:prstGeom prst="rect">
            <a:avLst/>
          </a:prstGeom>
          <a:solidFill>
            <a:srgbClr val="FB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7" name="TRANSITION">
            <a:extLst>
              <a:ext uri="{FF2B5EF4-FFF2-40B4-BE49-F238E27FC236}">
                <a16:creationId xmlns:a16="http://schemas.microsoft.com/office/drawing/2014/main" id="{E2E93F79-C680-4A56-95AB-31E4534E4C11}"/>
              </a:ext>
            </a:extLst>
          </p:cNvPr>
          <p:cNvSpPr/>
          <p:nvPr/>
        </p:nvSpPr>
        <p:spPr>
          <a:xfrm>
            <a:off x="-1090" y="0"/>
            <a:ext cx="10974980" cy="10972800"/>
          </a:xfrm>
          <a:prstGeom prst="rect">
            <a:avLst/>
          </a:prstGeom>
          <a:solidFill>
            <a:srgbClr val="FB9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46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1.80556E-6 L 0 -0.0458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7.87037E-7 3.24074E-6 L 7.87037E-7 0.02662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62037E-6 -3.42593E-6 L 1.62037E-6 0.03053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6" presetClass="emp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3" presetClass="pat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81481E-6 -2.31481E-7 L 0.22483 -2.31481E-7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41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2037E-6 -4.39815E-6 L -0.00029 0.0476 " pathEditMode="relative" rAng="0" ptsTypes="AA">
                                      <p:cBhvr>
                                        <p:cTn id="70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237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path" presetSubtype="0" decel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5463E-6 2.87037E-6 L -0.00014 -0.04398 " pathEditMode="relative" rAng="0" ptsTypes="AA">
                                      <p:cBhvr>
                                        <p:cTn id="76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-2199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3.14815E-6 L -0.14453 0.00072 " pathEditMode="relative" rAng="0" ptsTypes="AA">
                                      <p:cBhvr>
                                        <p:cTn id="82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34" y="29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5000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7" presetID="9" presetClass="emph" presetSubtype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9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35" presetClass="path" presetSubtype="0" decel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89815E-6 2.87037E-6 L -0.00014 -0.04398 " pathEditMode="relative" rAng="0" ptsTypes="AA">
                                      <p:cBhvr>
                                        <p:cTn id="105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-2199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5" presetClass="path" presetSubtype="0" decel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38889E-6 -3.88889E-6 L 0.02633 -3.88889E-6 " pathEditMode="relative" rAng="0" ptsTypes="AA">
                                      <p:cBhvr>
                                        <p:cTn id="111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2" presetClass="exit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ntr" presetSubtype="1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20" fill="hold" display="0">
                  <p:stCondLst>
                    <p:cond delay="indefinite"/>
                  </p:stCondLst>
                </p:cTn>
                <p:tgtEl>
                  <p:spTgt spid="55"/>
                </p:tgtEl>
              </p:cMediaNode>
            </p:video>
          </p:childTnLst>
        </p:cTn>
      </p:par>
    </p:tnLst>
    <p:bldLst>
      <p:bldP spid="56" grpId="0" animBg="1"/>
      <p:bldP spid="56" grpId="1" animBg="1"/>
      <p:bldP spid="4" grpId="0" animBg="1"/>
      <p:bldP spid="4" grpId="1" animBg="1"/>
      <p:bldP spid="6" grpId="0" animBg="1"/>
      <p:bldP spid="6" grpId="1" animBg="1"/>
      <p:bldP spid="5" grpId="0" animBg="1"/>
      <p:bldP spid="5" grpId="1" animBg="1"/>
      <p:bldP spid="8" grpId="0" animBg="1"/>
      <p:bldP spid="8" grpId="1" animBg="1"/>
      <p:bldP spid="11" grpId="0"/>
      <p:bldP spid="11" grpId="1"/>
      <p:bldP spid="12" grpId="0"/>
      <p:bldP spid="12" grpId="1"/>
      <p:bldP spid="57" grpId="0"/>
      <p:bldP spid="58" grpId="0"/>
      <p:bldP spid="53" grpId="0" animBg="1"/>
      <p:bldP spid="53" grpId="1" animBg="1"/>
      <p:bldP spid="53" grpId="2" animBg="1"/>
      <p:bldP spid="53" grpId="3" animBg="1"/>
      <p:bldP spid="61" grpId="0"/>
      <p:bldP spid="62" grpId="0" animBg="1"/>
      <p:bldP spid="62" grpId="1" animBg="1"/>
      <p:bldP spid="62" grpId="2" animBg="1"/>
      <p:bldP spid="63" grpId="0"/>
      <p:bldP spid="63" grpId="1"/>
      <p:bldP spid="64" grpId="0" animBg="1"/>
      <p:bldP spid="65" grpId="0"/>
      <p:bldP spid="34" grpId="0" animBg="1"/>
      <p:bldP spid="34" grpId="1" animBg="1"/>
      <p:bldP spid="36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B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">
            <a:extLst>
              <a:ext uri="{FF2B5EF4-FFF2-40B4-BE49-F238E27FC236}">
                <a16:creationId xmlns:a16="http://schemas.microsoft.com/office/drawing/2014/main" id="{A2C1F3EC-951C-4658-B484-DA246F9DFED6}"/>
              </a:ext>
            </a:extLst>
          </p:cNvPr>
          <p:cNvSpPr/>
          <p:nvPr/>
        </p:nvSpPr>
        <p:spPr>
          <a:xfrm>
            <a:off x="41826" y="-48892"/>
            <a:ext cx="10930974" cy="11021692"/>
          </a:xfrm>
          <a:prstGeom prst="rect">
            <a:avLst/>
          </a:prstGeom>
          <a:blipFill>
            <a:blip r:embed="rId4"/>
            <a:srcRect/>
            <a:stretch>
              <a:fillRect t="-48764"/>
            </a:stretch>
          </a:blipFill>
          <a:ln w="50800"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5" name="VIDEO PATTERN">
            <a:hlinkClick r:id="" action="ppaction://media"/>
            <a:extLst>
              <a:ext uri="{FF2B5EF4-FFF2-40B4-BE49-F238E27FC236}">
                <a16:creationId xmlns:a16="http://schemas.microsoft.com/office/drawing/2014/main" id="{B0BC9421-7878-4657-AF3C-C32BAB091AD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00" end="1.798606875E6"/>
                </p14:media>
              </p:ext>
            </p:extLst>
          </p:nvPr>
        </p:nvPicPr>
        <p:blipFill rotWithShape="1">
          <a:blip r:embed="rId5"/>
          <a:srcRect l="21849" r="21861"/>
          <a:stretch>
            <a:fillRect/>
          </a:stretch>
        </p:blipFill>
        <p:spPr>
          <a:xfrm>
            <a:off x="-2180" y="0"/>
            <a:ext cx="10974980" cy="10967270"/>
          </a:xfrm>
          <a:prstGeom prst="rect">
            <a:avLst/>
          </a:prstGeom>
        </p:spPr>
      </p:pic>
      <p:sp>
        <p:nvSpPr>
          <p:cNvPr id="33" name="-">
            <a:extLst>
              <a:ext uri="{FF2B5EF4-FFF2-40B4-BE49-F238E27FC236}">
                <a16:creationId xmlns:a16="http://schemas.microsoft.com/office/drawing/2014/main" id="{50181814-D8B4-489B-9BBD-F8207444CE36}"/>
              </a:ext>
            </a:extLst>
          </p:cNvPr>
          <p:cNvSpPr/>
          <p:nvPr/>
        </p:nvSpPr>
        <p:spPr>
          <a:xfrm rot="16200000">
            <a:off x="3448574" y="3529525"/>
            <a:ext cx="14887377" cy="1149169"/>
          </a:xfrm>
          <a:custGeom>
            <a:avLst/>
            <a:gdLst>
              <a:gd name="connsiteX0" fmla="*/ 10949686 w 11424332"/>
              <a:gd name="connsiteY0" fmla="*/ 0 h 881854"/>
              <a:gd name="connsiteX1" fmla="*/ 11424332 w 11424332"/>
              <a:gd name="connsiteY1" fmla="*/ 0 h 881854"/>
              <a:gd name="connsiteX2" fmla="*/ 11112226 w 11424332"/>
              <a:gd name="connsiteY2" fmla="*/ 881854 h 881854"/>
              <a:gd name="connsiteX3" fmla="*/ 10637580 w 11424332"/>
              <a:gd name="connsiteY3" fmla="*/ 881854 h 881854"/>
              <a:gd name="connsiteX4" fmla="*/ 10284838 w 11424332"/>
              <a:gd name="connsiteY4" fmla="*/ 0 h 881854"/>
              <a:gd name="connsiteX5" fmla="*/ 10759483 w 11424332"/>
              <a:gd name="connsiteY5" fmla="*/ 0 h 881854"/>
              <a:gd name="connsiteX6" fmla="*/ 10447376 w 11424332"/>
              <a:gd name="connsiteY6" fmla="*/ 881854 h 881854"/>
              <a:gd name="connsiteX7" fmla="*/ 9972731 w 11424332"/>
              <a:gd name="connsiteY7" fmla="*/ 881854 h 881854"/>
              <a:gd name="connsiteX8" fmla="*/ 9619990 w 11424332"/>
              <a:gd name="connsiteY8" fmla="*/ 0 h 881854"/>
              <a:gd name="connsiteX9" fmla="*/ 10094634 w 11424332"/>
              <a:gd name="connsiteY9" fmla="*/ 0 h 881854"/>
              <a:gd name="connsiteX10" fmla="*/ 9782527 w 11424332"/>
              <a:gd name="connsiteY10" fmla="*/ 881854 h 881854"/>
              <a:gd name="connsiteX11" fmla="*/ 9307882 w 11424332"/>
              <a:gd name="connsiteY11" fmla="*/ 881854 h 881854"/>
              <a:gd name="connsiteX12" fmla="*/ 8955141 w 11424332"/>
              <a:gd name="connsiteY12" fmla="*/ 0 h 881854"/>
              <a:gd name="connsiteX13" fmla="*/ 9429787 w 11424332"/>
              <a:gd name="connsiteY13" fmla="*/ 0 h 881854"/>
              <a:gd name="connsiteX14" fmla="*/ 9117679 w 11424332"/>
              <a:gd name="connsiteY14" fmla="*/ 881854 h 881854"/>
              <a:gd name="connsiteX15" fmla="*/ 8643034 w 11424332"/>
              <a:gd name="connsiteY15" fmla="*/ 881854 h 881854"/>
              <a:gd name="connsiteX16" fmla="*/ 8290292 w 11424332"/>
              <a:gd name="connsiteY16" fmla="*/ 0 h 881854"/>
              <a:gd name="connsiteX17" fmla="*/ 8764937 w 11424332"/>
              <a:gd name="connsiteY17" fmla="*/ 0 h 881854"/>
              <a:gd name="connsiteX18" fmla="*/ 8452830 w 11424332"/>
              <a:gd name="connsiteY18" fmla="*/ 881854 h 881854"/>
              <a:gd name="connsiteX19" fmla="*/ 7978185 w 11424332"/>
              <a:gd name="connsiteY19" fmla="*/ 881854 h 881854"/>
              <a:gd name="connsiteX20" fmla="*/ 7625443 w 11424332"/>
              <a:gd name="connsiteY20" fmla="*/ 0 h 881854"/>
              <a:gd name="connsiteX21" fmla="*/ 8100088 w 11424332"/>
              <a:gd name="connsiteY21" fmla="*/ 0 h 881854"/>
              <a:gd name="connsiteX22" fmla="*/ 7787981 w 11424332"/>
              <a:gd name="connsiteY22" fmla="*/ 881854 h 881854"/>
              <a:gd name="connsiteX23" fmla="*/ 7313336 w 11424332"/>
              <a:gd name="connsiteY23" fmla="*/ 881854 h 881854"/>
              <a:gd name="connsiteX24" fmla="*/ 6960595 w 11424332"/>
              <a:gd name="connsiteY24" fmla="*/ 0 h 881854"/>
              <a:gd name="connsiteX25" fmla="*/ 7435240 w 11424332"/>
              <a:gd name="connsiteY25" fmla="*/ 0 h 881854"/>
              <a:gd name="connsiteX26" fmla="*/ 7123133 w 11424332"/>
              <a:gd name="connsiteY26" fmla="*/ 881854 h 881854"/>
              <a:gd name="connsiteX27" fmla="*/ 6648488 w 11424332"/>
              <a:gd name="connsiteY27" fmla="*/ 881854 h 881854"/>
              <a:gd name="connsiteX28" fmla="*/ 6295746 w 11424332"/>
              <a:gd name="connsiteY28" fmla="*/ 0 h 881854"/>
              <a:gd name="connsiteX29" fmla="*/ 6770391 w 11424332"/>
              <a:gd name="connsiteY29" fmla="*/ 0 h 881854"/>
              <a:gd name="connsiteX30" fmla="*/ 6458284 w 11424332"/>
              <a:gd name="connsiteY30" fmla="*/ 881854 h 881854"/>
              <a:gd name="connsiteX31" fmla="*/ 5983639 w 11424332"/>
              <a:gd name="connsiteY31" fmla="*/ 881854 h 881854"/>
              <a:gd name="connsiteX32" fmla="*/ 5630897 w 11424332"/>
              <a:gd name="connsiteY32" fmla="*/ 0 h 881854"/>
              <a:gd name="connsiteX33" fmla="*/ 6105542 w 11424332"/>
              <a:gd name="connsiteY33" fmla="*/ 0 h 881854"/>
              <a:gd name="connsiteX34" fmla="*/ 5793435 w 11424332"/>
              <a:gd name="connsiteY34" fmla="*/ 881854 h 881854"/>
              <a:gd name="connsiteX35" fmla="*/ 5318790 w 11424332"/>
              <a:gd name="connsiteY35" fmla="*/ 881854 h 881854"/>
              <a:gd name="connsiteX36" fmla="*/ 4966049 w 11424332"/>
              <a:gd name="connsiteY36" fmla="*/ 0 h 881854"/>
              <a:gd name="connsiteX37" fmla="*/ 5440694 w 11424332"/>
              <a:gd name="connsiteY37" fmla="*/ 0 h 881854"/>
              <a:gd name="connsiteX38" fmla="*/ 5128587 w 11424332"/>
              <a:gd name="connsiteY38" fmla="*/ 881854 h 881854"/>
              <a:gd name="connsiteX39" fmla="*/ 4653942 w 11424332"/>
              <a:gd name="connsiteY39" fmla="*/ 881854 h 881854"/>
              <a:gd name="connsiteX40" fmla="*/ 4301200 w 11424332"/>
              <a:gd name="connsiteY40" fmla="*/ 0 h 881854"/>
              <a:gd name="connsiteX41" fmla="*/ 4775845 w 11424332"/>
              <a:gd name="connsiteY41" fmla="*/ 0 h 881854"/>
              <a:gd name="connsiteX42" fmla="*/ 4464170 w 11424332"/>
              <a:gd name="connsiteY42" fmla="*/ 881854 h 881854"/>
              <a:gd name="connsiteX43" fmla="*/ 3989093 w 11424332"/>
              <a:gd name="connsiteY43" fmla="*/ 881854 h 881854"/>
              <a:gd name="connsiteX44" fmla="*/ 3636351 w 11424332"/>
              <a:gd name="connsiteY44" fmla="*/ 0 h 881854"/>
              <a:gd name="connsiteX45" fmla="*/ 4110996 w 11424332"/>
              <a:gd name="connsiteY45" fmla="*/ 0 h 881854"/>
              <a:gd name="connsiteX46" fmla="*/ 3799321 w 11424332"/>
              <a:gd name="connsiteY46" fmla="*/ 881854 h 881854"/>
              <a:gd name="connsiteX47" fmla="*/ 3324244 w 11424332"/>
              <a:gd name="connsiteY47" fmla="*/ 881854 h 881854"/>
              <a:gd name="connsiteX48" fmla="*/ 2971502 w 11424332"/>
              <a:gd name="connsiteY48" fmla="*/ 0 h 881854"/>
              <a:gd name="connsiteX49" fmla="*/ 3446147 w 11424332"/>
              <a:gd name="connsiteY49" fmla="*/ 0 h 881854"/>
              <a:gd name="connsiteX50" fmla="*/ 3134472 w 11424332"/>
              <a:gd name="connsiteY50" fmla="*/ 881854 h 881854"/>
              <a:gd name="connsiteX51" fmla="*/ 2659395 w 11424332"/>
              <a:gd name="connsiteY51" fmla="*/ 881854 h 881854"/>
              <a:gd name="connsiteX52" fmla="*/ 2306654 w 11424332"/>
              <a:gd name="connsiteY52" fmla="*/ 0 h 881854"/>
              <a:gd name="connsiteX53" fmla="*/ 2781299 w 11424332"/>
              <a:gd name="connsiteY53" fmla="*/ 0 h 881854"/>
              <a:gd name="connsiteX54" fmla="*/ 2469624 w 11424332"/>
              <a:gd name="connsiteY54" fmla="*/ 881854 h 881854"/>
              <a:gd name="connsiteX55" fmla="*/ 1994547 w 11424332"/>
              <a:gd name="connsiteY55" fmla="*/ 881854 h 881854"/>
              <a:gd name="connsiteX56" fmla="*/ 1641805 w 11424332"/>
              <a:gd name="connsiteY56" fmla="*/ 0 h 881854"/>
              <a:gd name="connsiteX57" fmla="*/ 2116450 w 11424332"/>
              <a:gd name="connsiteY57" fmla="*/ 0 h 881854"/>
              <a:gd name="connsiteX58" fmla="*/ 1804775 w 11424332"/>
              <a:gd name="connsiteY58" fmla="*/ 881854 h 881854"/>
              <a:gd name="connsiteX59" fmla="*/ 1329698 w 11424332"/>
              <a:gd name="connsiteY59" fmla="*/ 881854 h 881854"/>
              <a:gd name="connsiteX60" fmla="*/ 976956 w 11424332"/>
              <a:gd name="connsiteY60" fmla="*/ 0 h 881854"/>
              <a:gd name="connsiteX61" fmla="*/ 1452033 w 11424332"/>
              <a:gd name="connsiteY61" fmla="*/ 0 h 881854"/>
              <a:gd name="connsiteX62" fmla="*/ 1139926 w 11424332"/>
              <a:gd name="connsiteY62" fmla="*/ 881854 h 881854"/>
              <a:gd name="connsiteX63" fmla="*/ 664849 w 11424332"/>
              <a:gd name="connsiteY63" fmla="*/ 881854 h 881854"/>
              <a:gd name="connsiteX64" fmla="*/ 312107 w 11424332"/>
              <a:gd name="connsiteY64" fmla="*/ 0 h 881854"/>
              <a:gd name="connsiteX65" fmla="*/ 787184 w 11424332"/>
              <a:gd name="connsiteY65" fmla="*/ 0 h 881854"/>
              <a:gd name="connsiteX66" fmla="*/ 475077 w 11424332"/>
              <a:gd name="connsiteY66" fmla="*/ 881854 h 881854"/>
              <a:gd name="connsiteX67" fmla="*/ 0 w 11424332"/>
              <a:gd name="connsiteY67" fmla="*/ 881854 h 88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1424332" h="881854">
                <a:moveTo>
                  <a:pt x="10949686" y="0"/>
                </a:moveTo>
                <a:lnTo>
                  <a:pt x="11424332" y="0"/>
                </a:lnTo>
                <a:lnTo>
                  <a:pt x="11112226" y="881854"/>
                </a:lnTo>
                <a:lnTo>
                  <a:pt x="10637580" y="881854"/>
                </a:lnTo>
                <a:close/>
                <a:moveTo>
                  <a:pt x="10284838" y="0"/>
                </a:moveTo>
                <a:lnTo>
                  <a:pt x="10759483" y="0"/>
                </a:lnTo>
                <a:lnTo>
                  <a:pt x="10447376" y="881854"/>
                </a:lnTo>
                <a:lnTo>
                  <a:pt x="9972731" y="881854"/>
                </a:lnTo>
                <a:close/>
                <a:moveTo>
                  <a:pt x="9619990" y="0"/>
                </a:moveTo>
                <a:lnTo>
                  <a:pt x="10094634" y="0"/>
                </a:lnTo>
                <a:lnTo>
                  <a:pt x="9782527" y="881854"/>
                </a:lnTo>
                <a:lnTo>
                  <a:pt x="9307882" y="881854"/>
                </a:lnTo>
                <a:close/>
                <a:moveTo>
                  <a:pt x="8955141" y="0"/>
                </a:moveTo>
                <a:lnTo>
                  <a:pt x="9429787" y="0"/>
                </a:lnTo>
                <a:lnTo>
                  <a:pt x="9117679" y="881854"/>
                </a:lnTo>
                <a:lnTo>
                  <a:pt x="8643034" y="881854"/>
                </a:lnTo>
                <a:close/>
                <a:moveTo>
                  <a:pt x="8290292" y="0"/>
                </a:moveTo>
                <a:lnTo>
                  <a:pt x="8764937" y="0"/>
                </a:lnTo>
                <a:lnTo>
                  <a:pt x="8452830" y="881854"/>
                </a:lnTo>
                <a:lnTo>
                  <a:pt x="7978185" y="881854"/>
                </a:lnTo>
                <a:close/>
                <a:moveTo>
                  <a:pt x="7625443" y="0"/>
                </a:moveTo>
                <a:lnTo>
                  <a:pt x="8100088" y="0"/>
                </a:lnTo>
                <a:lnTo>
                  <a:pt x="7787981" y="881854"/>
                </a:lnTo>
                <a:lnTo>
                  <a:pt x="7313336" y="881854"/>
                </a:lnTo>
                <a:close/>
                <a:moveTo>
                  <a:pt x="6960595" y="0"/>
                </a:moveTo>
                <a:lnTo>
                  <a:pt x="7435240" y="0"/>
                </a:lnTo>
                <a:lnTo>
                  <a:pt x="7123133" y="881854"/>
                </a:lnTo>
                <a:lnTo>
                  <a:pt x="6648488" y="881854"/>
                </a:lnTo>
                <a:close/>
                <a:moveTo>
                  <a:pt x="6295746" y="0"/>
                </a:moveTo>
                <a:lnTo>
                  <a:pt x="6770391" y="0"/>
                </a:lnTo>
                <a:lnTo>
                  <a:pt x="6458284" y="881854"/>
                </a:lnTo>
                <a:lnTo>
                  <a:pt x="5983639" y="881854"/>
                </a:lnTo>
                <a:close/>
                <a:moveTo>
                  <a:pt x="5630897" y="0"/>
                </a:moveTo>
                <a:lnTo>
                  <a:pt x="6105542" y="0"/>
                </a:lnTo>
                <a:lnTo>
                  <a:pt x="5793435" y="881854"/>
                </a:lnTo>
                <a:lnTo>
                  <a:pt x="5318790" y="881854"/>
                </a:lnTo>
                <a:close/>
                <a:moveTo>
                  <a:pt x="4966049" y="0"/>
                </a:moveTo>
                <a:lnTo>
                  <a:pt x="5440694" y="0"/>
                </a:lnTo>
                <a:lnTo>
                  <a:pt x="5128587" y="881854"/>
                </a:lnTo>
                <a:lnTo>
                  <a:pt x="4653942" y="881854"/>
                </a:lnTo>
                <a:close/>
                <a:moveTo>
                  <a:pt x="4301200" y="0"/>
                </a:moveTo>
                <a:lnTo>
                  <a:pt x="4775845" y="0"/>
                </a:lnTo>
                <a:lnTo>
                  <a:pt x="4464170" y="881854"/>
                </a:lnTo>
                <a:lnTo>
                  <a:pt x="3989093" y="881854"/>
                </a:lnTo>
                <a:close/>
                <a:moveTo>
                  <a:pt x="3636351" y="0"/>
                </a:moveTo>
                <a:lnTo>
                  <a:pt x="4110996" y="0"/>
                </a:lnTo>
                <a:lnTo>
                  <a:pt x="3799321" y="881854"/>
                </a:lnTo>
                <a:lnTo>
                  <a:pt x="3324244" y="881854"/>
                </a:lnTo>
                <a:close/>
                <a:moveTo>
                  <a:pt x="2971502" y="0"/>
                </a:moveTo>
                <a:lnTo>
                  <a:pt x="3446147" y="0"/>
                </a:lnTo>
                <a:lnTo>
                  <a:pt x="3134472" y="881854"/>
                </a:lnTo>
                <a:lnTo>
                  <a:pt x="2659395" y="881854"/>
                </a:lnTo>
                <a:close/>
                <a:moveTo>
                  <a:pt x="2306654" y="0"/>
                </a:moveTo>
                <a:lnTo>
                  <a:pt x="2781299" y="0"/>
                </a:lnTo>
                <a:lnTo>
                  <a:pt x="2469624" y="881854"/>
                </a:lnTo>
                <a:lnTo>
                  <a:pt x="1994547" y="881854"/>
                </a:lnTo>
                <a:close/>
                <a:moveTo>
                  <a:pt x="1641805" y="0"/>
                </a:moveTo>
                <a:lnTo>
                  <a:pt x="2116450" y="0"/>
                </a:lnTo>
                <a:lnTo>
                  <a:pt x="1804775" y="881854"/>
                </a:lnTo>
                <a:lnTo>
                  <a:pt x="1329698" y="881854"/>
                </a:lnTo>
                <a:close/>
                <a:moveTo>
                  <a:pt x="976956" y="0"/>
                </a:moveTo>
                <a:lnTo>
                  <a:pt x="1452033" y="0"/>
                </a:lnTo>
                <a:lnTo>
                  <a:pt x="1139926" y="881854"/>
                </a:lnTo>
                <a:lnTo>
                  <a:pt x="664849" y="881854"/>
                </a:lnTo>
                <a:close/>
                <a:moveTo>
                  <a:pt x="312107" y="0"/>
                </a:moveTo>
                <a:lnTo>
                  <a:pt x="787184" y="0"/>
                </a:lnTo>
                <a:lnTo>
                  <a:pt x="475077" y="881854"/>
                </a:lnTo>
                <a:lnTo>
                  <a:pt x="0" y="881854"/>
                </a:lnTo>
                <a:close/>
              </a:path>
            </a:pathLst>
          </a:custGeom>
          <a:solidFill>
            <a:srgbClr val="FB991C"/>
          </a:solidFill>
          <a:ln w="43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71A6CD08-D4E3-4F9C-8529-73F23E7C4E04}"/>
              </a:ext>
            </a:extLst>
          </p:cNvPr>
          <p:cNvSpPr/>
          <p:nvPr/>
        </p:nvSpPr>
        <p:spPr>
          <a:xfrm rot="16200000">
            <a:off x="-7363151" y="6413159"/>
            <a:ext cx="14887377" cy="1149169"/>
          </a:xfrm>
          <a:custGeom>
            <a:avLst/>
            <a:gdLst>
              <a:gd name="connsiteX0" fmla="*/ 10949686 w 11424332"/>
              <a:gd name="connsiteY0" fmla="*/ 0 h 881854"/>
              <a:gd name="connsiteX1" fmla="*/ 11424332 w 11424332"/>
              <a:gd name="connsiteY1" fmla="*/ 0 h 881854"/>
              <a:gd name="connsiteX2" fmla="*/ 11112226 w 11424332"/>
              <a:gd name="connsiteY2" fmla="*/ 881854 h 881854"/>
              <a:gd name="connsiteX3" fmla="*/ 10637580 w 11424332"/>
              <a:gd name="connsiteY3" fmla="*/ 881854 h 881854"/>
              <a:gd name="connsiteX4" fmla="*/ 10284838 w 11424332"/>
              <a:gd name="connsiteY4" fmla="*/ 0 h 881854"/>
              <a:gd name="connsiteX5" fmla="*/ 10759483 w 11424332"/>
              <a:gd name="connsiteY5" fmla="*/ 0 h 881854"/>
              <a:gd name="connsiteX6" fmla="*/ 10447376 w 11424332"/>
              <a:gd name="connsiteY6" fmla="*/ 881854 h 881854"/>
              <a:gd name="connsiteX7" fmla="*/ 9972731 w 11424332"/>
              <a:gd name="connsiteY7" fmla="*/ 881854 h 881854"/>
              <a:gd name="connsiteX8" fmla="*/ 9619990 w 11424332"/>
              <a:gd name="connsiteY8" fmla="*/ 0 h 881854"/>
              <a:gd name="connsiteX9" fmla="*/ 10094634 w 11424332"/>
              <a:gd name="connsiteY9" fmla="*/ 0 h 881854"/>
              <a:gd name="connsiteX10" fmla="*/ 9782527 w 11424332"/>
              <a:gd name="connsiteY10" fmla="*/ 881854 h 881854"/>
              <a:gd name="connsiteX11" fmla="*/ 9307882 w 11424332"/>
              <a:gd name="connsiteY11" fmla="*/ 881854 h 881854"/>
              <a:gd name="connsiteX12" fmla="*/ 8955141 w 11424332"/>
              <a:gd name="connsiteY12" fmla="*/ 0 h 881854"/>
              <a:gd name="connsiteX13" fmla="*/ 9429787 w 11424332"/>
              <a:gd name="connsiteY13" fmla="*/ 0 h 881854"/>
              <a:gd name="connsiteX14" fmla="*/ 9117679 w 11424332"/>
              <a:gd name="connsiteY14" fmla="*/ 881854 h 881854"/>
              <a:gd name="connsiteX15" fmla="*/ 8643034 w 11424332"/>
              <a:gd name="connsiteY15" fmla="*/ 881854 h 881854"/>
              <a:gd name="connsiteX16" fmla="*/ 8290292 w 11424332"/>
              <a:gd name="connsiteY16" fmla="*/ 0 h 881854"/>
              <a:gd name="connsiteX17" fmla="*/ 8764937 w 11424332"/>
              <a:gd name="connsiteY17" fmla="*/ 0 h 881854"/>
              <a:gd name="connsiteX18" fmla="*/ 8452830 w 11424332"/>
              <a:gd name="connsiteY18" fmla="*/ 881854 h 881854"/>
              <a:gd name="connsiteX19" fmla="*/ 7978185 w 11424332"/>
              <a:gd name="connsiteY19" fmla="*/ 881854 h 881854"/>
              <a:gd name="connsiteX20" fmla="*/ 7625443 w 11424332"/>
              <a:gd name="connsiteY20" fmla="*/ 0 h 881854"/>
              <a:gd name="connsiteX21" fmla="*/ 8100088 w 11424332"/>
              <a:gd name="connsiteY21" fmla="*/ 0 h 881854"/>
              <a:gd name="connsiteX22" fmla="*/ 7787981 w 11424332"/>
              <a:gd name="connsiteY22" fmla="*/ 881854 h 881854"/>
              <a:gd name="connsiteX23" fmla="*/ 7313336 w 11424332"/>
              <a:gd name="connsiteY23" fmla="*/ 881854 h 881854"/>
              <a:gd name="connsiteX24" fmla="*/ 6960595 w 11424332"/>
              <a:gd name="connsiteY24" fmla="*/ 0 h 881854"/>
              <a:gd name="connsiteX25" fmla="*/ 7435240 w 11424332"/>
              <a:gd name="connsiteY25" fmla="*/ 0 h 881854"/>
              <a:gd name="connsiteX26" fmla="*/ 7123133 w 11424332"/>
              <a:gd name="connsiteY26" fmla="*/ 881854 h 881854"/>
              <a:gd name="connsiteX27" fmla="*/ 6648488 w 11424332"/>
              <a:gd name="connsiteY27" fmla="*/ 881854 h 881854"/>
              <a:gd name="connsiteX28" fmla="*/ 6295746 w 11424332"/>
              <a:gd name="connsiteY28" fmla="*/ 0 h 881854"/>
              <a:gd name="connsiteX29" fmla="*/ 6770391 w 11424332"/>
              <a:gd name="connsiteY29" fmla="*/ 0 h 881854"/>
              <a:gd name="connsiteX30" fmla="*/ 6458284 w 11424332"/>
              <a:gd name="connsiteY30" fmla="*/ 881854 h 881854"/>
              <a:gd name="connsiteX31" fmla="*/ 5983639 w 11424332"/>
              <a:gd name="connsiteY31" fmla="*/ 881854 h 881854"/>
              <a:gd name="connsiteX32" fmla="*/ 5630897 w 11424332"/>
              <a:gd name="connsiteY32" fmla="*/ 0 h 881854"/>
              <a:gd name="connsiteX33" fmla="*/ 6105542 w 11424332"/>
              <a:gd name="connsiteY33" fmla="*/ 0 h 881854"/>
              <a:gd name="connsiteX34" fmla="*/ 5793435 w 11424332"/>
              <a:gd name="connsiteY34" fmla="*/ 881854 h 881854"/>
              <a:gd name="connsiteX35" fmla="*/ 5318790 w 11424332"/>
              <a:gd name="connsiteY35" fmla="*/ 881854 h 881854"/>
              <a:gd name="connsiteX36" fmla="*/ 4966049 w 11424332"/>
              <a:gd name="connsiteY36" fmla="*/ 0 h 881854"/>
              <a:gd name="connsiteX37" fmla="*/ 5440694 w 11424332"/>
              <a:gd name="connsiteY37" fmla="*/ 0 h 881854"/>
              <a:gd name="connsiteX38" fmla="*/ 5128587 w 11424332"/>
              <a:gd name="connsiteY38" fmla="*/ 881854 h 881854"/>
              <a:gd name="connsiteX39" fmla="*/ 4653942 w 11424332"/>
              <a:gd name="connsiteY39" fmla="*/ 881854 h 881854"/>
              <a:gd name="connsiteX40" fmla="*/ 4301200 w 11424332"/>
              <a:gd name="connsiteY40" fmla="*/ 0 h 881854"/>
              <a:gd name="connsiteX41" fmla="*/ 4775845 w 11424332"/>
              <a:gd name="connsiteY41" fmla="*/ 0 h 881854"/>
              <a:gd name="connsiteX42" fmla="*/ 4464170 w 11424332"/>
              <a:gd name="connsiteY42" fmla="*/ 881854 h 881854"/>
              <a:gd name="connsiteX43" fmla="*/ 3989093 w 11424332"/>
              <a:gd name="connsiteY43" fmla="*/ 881854 h 881854"/>
              <a:gd name="connsiteX44" fmla="*/ 3636351 w 11424332"/>
              <a:gd name="connsiteY44" fmla="*/ 0 h 881854"/>
              <a:gd name="connsiteX45" fmla="*/ 4110996 w 11424332"/>
              <a:gd name="connsiteY45" fmla="*/ 0 h 881854"/>
              <a:gd name="connsiteX46" fmla="*/ 3799321 w 11424332"/>
              <a:gd name="connsiteY46" fmla="*/ 881854 h 881854"/>
              <a:gd name="connsiteX47" fmla="*/ 3324244 w 11424332"/>
              <a:gd name="connsiteY47" fmla="*/ 881854 h 881854"/>
              <a:gd name="connsiteX48" fmla="*/ 2971502 w 11424332"/>
              <a:gd name="connsiteY48" fmla="*/ 0 h 881854"/>
              <a:gd name="connsiteX49" fmla="*/ 3446147 w 11424332"/>
              <a:gd name="connsiteY49" fmla="*/ 0 h 881854"/>
              <a:gd name="connsiteX50" fmla="*/ 3134472 w 11424332"/>
              <a:gd name="connsiteY50" fmla="*/ 881854 h 881854"/>
              <a:gd name="connsiteX51" fmla="*/ 2659395 w 11424332"/>
              <a:gd name="connsiteY51" fmla="*/ 881854 h 881854"/>
              <a:gd name="connsiteX52" fmla="*/ 2306654 w 11424332"/>
              <a:gd name="connsiteY52" fmla="*/ 0 h 881854"/>
              <a:gd name="connsiteX53" fmla="*/ 2781299 w 11424332"/>
              <a:gd name="connsiteY53" fmla="*/ 0 h 881854"/>
              <a:gd name="connsiteX54" fmla="*/ 2469624 w 11424332"/>
              <a:gd name="connsiteY54" fmla="*/ 881854 h 881854"/>
              <a:gd name="connsiteX55" fmla="*/ 1994547 w 11424332"/>
              <a:gd name="connsiteY55" fmla="*/ 881854 h 881854"/>
              <a:gd name="connsiteX56" fmla="*/ 1641805 w 11424332"/>
              <a:gd name="connsiteY56" fmla="*/ 0 h 881854"/>
              <a:gd name="connsiteX57" fmla="*/ 2116450 w 11424332"/>
              <a:gd name="connsiteY57" fmla="*/ 0 h 881854"/>
              <a:gd name="connsiteX58" fmla="*/ 1804775 w 11424332"/>
              <a:gd name="connsiteY58" fmla="*/ 881854 h 881854"/>
              <a:gd name="connsiteX59" fmla="*/ 1329698 w 11424332"/>
              <a:gd name="connsiteY59" fmla="*/ 881854 h 881854"/>
              <a:gd name="connsiteX60" fmla="*/ 976956 w 11424332"/>
              <a:gd name="connsiteY60" fmla="*/ 0 h 881854"/>
              <a:gd name="connsiteX61" fmla="*/ 1452033 w 11424332"/>
              <a:gd name="connsiteY61" fmla="*/ 0 h 881854"/>
              <a:gd name="connsiteX62" fmla="*/ 1139926 w 11424332"/>
              <a:gd name="connsiteY62" fmla="*/ 881854 h 881854"/>
              <a:gd name="connsiteX63" fmla="*/ 664849 w 11424332"/>
              <a:gd name="connsiteY63" fmla="*/ 881854 h 881854"/>
              <a:gd name="connsiteX64" fmla="*/ 312107 w 11424332"/>
              <a:gd name="connsiteY64" fmla="*/ 0 h 881854"/>
              <a:gd name="connsiteX65" fmla="*/ 787184 w 11424332"/>
              <a:gd name="connsiteY65" fmla="*/ 0 h 881854"/>
              <a:gd name="connsiteX66" fmla="*/ 475077 w 11424332"/>
              <a:gd name="connsiteY66" fmla="*/ 881854 h 881854"/>
              <a:gd name="connsiteX67" fmla="*/ 0 w 11424332"/>
              <a:gd name="connsiteY67" fmla="*/ 881854 h 88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1424332" h="881854">
                <a:moveTo>
                  <a:pt x="10949686" y="0"/>
                </a:moveTo>
                <a:lnTo>
                  <a:pt x="11424332" y="0"/>
                </a:lnTo>
                <a:lnTo>
                  <a:pt x="11112226" y="881854"/>
                </a:lnTo>
                <a:lnTo>
                  <a:pt x="10637580" y="881854"/>
                </a:lnTo>
                <a:close/>
                <a:moveTo>
                  <a:pt x="10284838" y="0"/>
                </a:moveTo>
                <a:lnTo>
                  <a:pt x="10759483" y="0"/>
                </a:lnTo>
                <a:lnTo>
                  <a:pt x="10447376" y="881854"/>
                </a:lnTo>
                <a:lnTo>
                  <a:pt x="9972731" y="881854"/>
                </a:lnTo>
                <a:close/>
                <a:moveTo>
                  <a:pt x="9619990" y="0"/>
                </a:moveTo>
                <a:lnTo>
                  <a:pt x="10094634" y="0"/>
                </a:lnTo>
                <a:lnTo>
                  <a:pt x="9782527" y="881854"/>
                </a:lnTo>
                <a:lnTo>
                  <a:pt x="9307882" y="881854"/>
                </a:lnTo>
                <a:close/>
                <a:moveTo>
                  <a:pt x="8955141" y="0"/>
                </a:moveTo>
                <a:lnTo>
                  <a:pt x="9429787" y="0"/>
                </a:lnTo>
                <a:lnTo>
                  <a:pt x="9117679" y="881854"/>
                </a:lnTo>
                <a:lnTo>
                  <a:pt x="8643034" y="881854"/>
                </a:lnTo>
                <a:close/>
                <a:moveTo>
                  <a:pt x="8290292" y="0"/>
                </a:moveTo>
                <a:lnTo>
                  <a:pt x="8764937" y="0"/>
                </a:lnTo>
                <a:lnTo>
                  <a:pt x="8452830" y="881854"/>
                </a:lnTo>
                <a:lnTo>
                  <a:pt x="7978185" y="881854"/>
                </a:lnTo>
                <a:close/>
                <a:moveTo>
                  <a:pt x="7625443" y="0"/>
                </a:moveTo>
                <a:lnTo>
                  <a:pt x="8100088" y="0"/>
                </a:lnTo>
                <a:lnTo>
                  <a:pt x="7787981" y="881854"/>
                </a:lnTo>
                <a:lnTo>
                  <a:pt x="7313336" y="881854"/>
                </a:lnTo>
                <a:close/>
                <a:moveTo>
                  <a:pt x="6960595" y="0"/>
                </a:moveTo>
                <a:lnTo>
                  <a:pt x="7435240" y="0"/>
                </a:lnTo>
                <a:lnTo>
                  <a:pt x="7123133" y="881854"/>
                </a:lnTo>
                <a:lnTo>
                  <a:pt x="6648488" y="881854"/>
                </a:lnTo>
                <a:close/>
                <a:moveTo>
                  <a:pt x="6295746" y="0"/>
                </a:moveTo>
                <a:lnTo>
                  <a:pt x="6770391" y="0"/>
                </a:lnTo>
                <a:lnTo>
                  <a:pt x="6458284" y="881854"/>
                </a:lnTo>
                <a:lnTo>
                  <a:pt x="5983639" y="881854"/>
                </a:lnTo>
                <a:close/>
                <a:moveTo>
                  <a:pt x="5630897" y="0"/>
                </a:moveTo>
                <a:lnTo>
                  <a:pt x="6105542" y="0"/>
                </a:lnTo>
                <a:lnTo>
                  <a:pt x="5793435" y="881854"/>
                </a:lnTo>
                <a:lnTo>
                  <a:pt x="5318790" y="881854"/>
                </a:lnTo>
                <a:close/>
                <a:moveTo>
                  <a:pt x="4966049" y="0"/>
                </a:moveTo>
                <a:lnTo>
                  <a:pt x="5440694" y="0"/>
                </a:lnTo>
                <a:lnTo>
                  <a:pt x="5128587" y="881854"/>
                </a:lnTo>
                <a:lnTo>
                  <a:pt x="4653942" y="881854"/>
                </a:lnTo>
                <a:close/>
                <a:moveTo>
                  <a:pt x="4301200" y="0"/>
                </a:moveTo>
                <a:lnTo>
                  <a:pt x="4775845" y="0"/>
                </a:lnTo>
                <a:lnTo>
                  <a:pt x="4464170" y="881854"/>
                </a:lnTo>
                <a:lnTo>
                  <a:pt x="3989093" y="881854"/>
                </a:lnTo>
                <a:close/>
                <a:moveTo>
                  <a:pt x="3636351" y="0"/>
                </a:moveTo>
                <a:lnTo>
                  <a:pt x="4110996" y="0"/>
                </a:lnTo>
                <a:lnTo>
                  <a:pt x="3799321" y="881854"/>
                </a:lnTo>
                <a:lnTo>
                  <a:pt x="3324244" y="881854"/>
                </a:lnTo>
                <a:close/>
                <a:moveTo>
                  <a:pt x="2971502" y="0"/>
                </a:moveTo>
                <a:lnTo>
                  <a:pt x="3446147" y="0"/>
                </a:lnTo>
                <a:lnTo>
                  <a:pt x="3134472" y="881854"/>
                </a:lnTo>
                <a:lnTo>
                  <a:pt x="2659395" y="881854"/>
                </a:lnTo>
                <a:close/>
                <a:moveTo>
                  <a:pt x="2306654" y="0"/>
                </a:moveTo>
                <a:lnTo>
                  <a:pt x="2781299" y="0"/>
                </a:lnTo>
                <a:lnTo>
                  <a:pt x="2469624" y="881854"/>
                </a:lnTo>
                <a:lnTo>
                  <a:pt x="1994547" y="881854"/>
                </a:lnTo>
                <a:close/>
                <a:moveTo>
                  <a:pt x="1641805" y="0"/>
                </a:moveTo>
                <a:lnTo>
                  <a:pt x="2116450" y="0"/>
                </a:lnTo>
                <a:lnTo>
                  <a:pt x="1804775" y="881854"/>
                </a:lnTo>
                <a:lnTo>
                  <a:pt x="1329698" y="881854"/>
                </a:lnTo>
                <a:close/>
                <a:moveTo>
                  <a:pt x="976956" y="0"/>
                </a:moveTo>
                <a:lnTo>
                  <a:pt x="1452033" y="0"/>
                </a:lnTo>
                <a:lnTo>
                  <a:pt x="1139926" y="881854"/>
                </a:lnTo>
                <a:lnTo>
                  <a:pt x="664849" y="881854"/>
                </a:lnTo>
                <a:close/>
                <a:moveTo>
                  <a:pt x="312107" y="0"/>
                </a:moveTo>
                <a:lnTo>
                  <a:pt x="787184" y="0"/>
                </a:lnTo>
                <a:lnTo>
                  <a:pt x="475077" y="881854"/>
                </a:lnTo>
                <a:lnTo>
                  <a:pt x="0" y="881854"/>
                </a:lnTo>
                <a:close/>
              </a:path>
            </a:pathLst>
          </a:custGeom>
          <a:solidFill>
            <a:srgbClr val="FB991C"/>
          </a:solidFill>
          <a:ln w="43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03C0DC-75CB-4E5D-896E-3CA7D838DDB0}"/>
              </a:ext>
            </a:extLst>
          </p:cNvPr>
          <p:cNvSpPr txBox="1"/>
          <p:nvPr/>
        </p:nvSpPr>
        <p:spPr>
          <a:xfrm>
            <a:off x="4378564" y="114338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</a:t>
            </a:r>
            <a:r>
              <a:rPr lang="en-US" sz="2800" dirty="0">
                <a:solidFill>
                  <a:srgbClr val="FB991C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LOGO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1372FE-FB0C-4DF9-8B50-62597EC90466}"/>
              </a:ext>
            </a:extLst>
          </p:cNvPr>
          <p:cNvSpPr txBox="1"/>
          <p:nvPr/>
        </p:nvSpPr>
        <p:spPr>
          <a:xfrm>
            <a:off x="3399932" y="10492281"/>
            <a:ext cx="41729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8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WWW.YOURDOMAIN.COM</a:t>
            </a:r>
          </a:p>
        </p:txBody>
      </p:sp>
      <p:grpSp>
        <p:nvGrpSpPr>
          <p:cNvPr id="13" name="-">
            <a:extLst>
              <a:ext uri="{FF2B5EF4-FFF2-40B4-BE49-F238E27FC236}">
                <a16:creationId xmlns:a16="http://schemas.microsoft.com/office/drawing/2014/main" id="{07F271AC-A8E6-4178-83E3-9ECBEE0B05D3}"/>
              </a:ext>
            </a:extLst>
          </p:cNvPr>
          <p:cNvGrpSpPr/>
          <p:nvPr/>
        </p:nvGrpSpPr>
        <p:grpSpPr>
          <a:xfrm>
            <a:off x="5824264" y="1007487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4" name="-">
              <a:extLst>
                <a:ext uri="{FF2B5EF4-FFF2-40B4-BE49-F238E27FC236}">
                  <a16:creationId xmlns:a16="http://schemas.microsoft.com/office/drawing/2014/main" id="{6563C842-15CB-4601-88B1-FC773FCF9CA5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5" name="-">
              <a:extLst>
                <a:ext uri="{FF2B5EF4-FFF2-40B4-BE49-F238E27FC236}">
                  <a16:creationId xmlns:a16="http://schemas.microsoft.com/office/drawing/2014/main" id="{12224245-BF08-46C4-A1E7-62125C68CB54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6" name="-">
            <a:extLst>
              <a:ext uri="{FF2B5EF4-FFF2-40B4-BE49-F238E27FC236}">
                <a16:creationId xmlns:a16="http://schemas.microsoft.com/office/drawing/2014/main" id="{631B3238-5ACB-4AE3-8E6F-1C7371619428}"/>
              </a:ext>
            </a:extLst>
          </p:cNvPr>
          <p:cNvGrpSpPr/>
          <p:nvPr/>
        </p:nvGrpSpPr>
        <p:grpSpPr>
          <a:xfrm>
            <a:off x="5331029" y="1007487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7" name="-">
              <a:extLst>
                <a:ext uri="{FF2B5EF4-FFF2-40B4-BE49-F238E27FC236}">
                  <a16:creationId xmlns:a16="http://schemas.microsoft.com/office/drawing/2014/main" id="{7EBF55FC-B983-4510-BB34-8BD84A0909BF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8" name="Graphic 1069">
              <a:extLst>
                <a:ext uri="{FF2B5EF4-FFF2-40B4-BE49-F238E27FC236}">
                  <a16:creationId xmlns:a16="http://schemas.microsoft.com/office/drawing/2014/main" id="{8B5F673A-0C77-4851-A34B-41C9B64B9101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9" name="-">
                <a:extLst>
                  <a:ext uri="{FF2B5EF4-FFF2-40B4-BE49-F238E27FC236}">
                    <a16:creationId xmlns:a16="http://schemas.microsoft.com/office/drawing/2014/main" id="{71CCE89D-24D9-4E8A-A801-C37F4301A093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75CAC147-D356-4B62-8D93-F208226F8C14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1C769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FAABFF52-1AC6-4DE5-9074-1CC7B07825D7}"/>
              </a:ext>
            </a:extLst>
          </p:cNvPr>
          <p:cNvGrpSpPr/>
          <p:nvPr/>
        </p:nvGrpSpPr>
        <p:grpSpPr>
          <a:xfrm>
            <a:off x="4842518" y="1007612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8659D45E-14F5-4382-961E-0DC5219BD1C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rgbClr val="FBF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3" name="-">
              <a:extLst>
                <a:ext uri="{FF2B5EF4-FFF2-40B4-BE49-F238E27FC236}">
                  <a16:creationId xmlns:a16="http://schemas.microsoft.com/office/drawing/2014/main" id="{4254181F-1C19-460C-A00D-27D57B7CD87D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rgbClr val="1C76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ABCACA1A-9C30-4669-9855-3BF1818AD04A}"/>
              </a:ext>
            </a:extLst>
          </p:cNvPr>
          <p:cNvSpPr txBox="1"/>
          <p:nvPr/>
        </p:nvSpPr>
        <p:spPr>
          <a:xfrm>
            <a:off x="773581" y="2146296"/>
            <a:ext cx="424346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INCLUDED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EEC8146-91C7-48D1-9E9C-9C752479817A}"/>
              </a:ext>
            </a:extLst>
          </p:cNvPr>
          <p:cNvSpPr txBox="1"/>
          <p:nvPr/>
        </p:nvSpPr>
        <p:spPr>
          <a:xfrm>
            <a:off x="773581" y="1082833"/>
            <a:ext cx="38603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FB991C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MUSIC</a:t>
            </a:r>
          </a:p>
        </p:txBody>
      </p:sp>
      <p:sp>
        <p:nvSpPr>
          <p:cNvPr id="53" name="-">
            <a:extLst>
              <a:ext uri="{FF2B5EF4-FFF2-40B4-BE49-F238E27FC236}">
                <a16:creationId xmlns:a16="http://schemas.microsoft.com/office/drawing/2014/main" id="{E568A47A-2F52-4A58-B642-2B7B7145D2E7}"/>
              </a:ext>
            </a:extLst>
          </p:cNvPr>
          <p:cNvSpPr/>
          <p:nvPr/>
        </p:nvSpPr>
        <p:spPr>
          <a:xfrm>
            <a:off x="-323014" y="3035773"/>
            <a:ext cx="7308013" cy="2014251"/>
          </a:xfrm>
          <a:prstGeom prst="rect">
            <a:avLst/>
          </a:prstGeom>
          <a:solidFill>
            <a:srgbClr val="1C7690"/>
          </a:solidFill>
          <a:ln>
            <a:noFill/>
          </a:ln>
          <a:effectLst>
            <a:outerShdw blurRad="127000" dist="38100" dir="8100000" sx="101000" sy="10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80E9873-2CAD-4E75-9575-7FAE0C056738}"/>
              </a:ext>
            </a:extLst>
          </p:cNvPr>
          <p:cNvSpPr txBox="1"/>
          <p:nvPr/>
        </p:nvSpPr>
        <p:spPr>
          <a:xfrm>
            <a:off x="826158" y="3144221"/>
            <a:ext cx="60025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dirty="0" err="1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dirty="0">
                <a:solidFill>
                  <a:srgbClr val="FBF3F1"/>
                </a:solidFill>
                <a:latin typeface="Kanit Light" pitchFamily="2" charset="-34"/>
                <a:cs typeface="Kanit Light" pitchFamily="2" charset="-34"/>
              </a:rPr>
              <a:t> a tempus. </a:t>
            </a:r>
          </a:p>
        </p:txBody>
      </p:sp>
      <p:sp>
        <p:nvSpPr>
          <p:cNvPr id="62" name="-">
            <a:extLst>
              <a:ext uri="{FF2B5EF4-FFF2-40B4-BE49-F238E27FC236}">
                <a16:creationId xmlns:a16="http://schemas.microsoft.com/office/drawing/2014/main" id="{B1B3C270-A981-4236-B51E-7A5234079169}"/>
              </a:ext>
            </a:extLst>
          </p:cNvPr>
          <p:cNvSpPr/>
          <p:nvPr/>
        </p:nvSpPr>
        <p:spPr>
          <a:xfrm>
            <a:off x="4860024" y="4698793"/>
            <a:ext cx="2397288" cy="486424"/>
          </a:xfrm>
          <a:prstGeom prst="roundRect">
            <a:avLst>
              <a:gd name="adj" fmla="val 0"/>
            </a:avLst>
          </a:prstGeom>
          <a:solidFill>
            <a:srgbClr val="FBF3F1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75AD37D-3D4C-4EB9-BAD0-65E98FD092BE}"/>
              </a:ext>
            </a:extLst>
          </p:cNvPr>
          <p:cNvSpPr txBox="1"/>
          <p:nvPr/>
        </p:nvSpPr>
        <p:spPr>
          <a:xfrm>
            <a:off x="5026045" y="4739384"/>
            <a:ext cx="20810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rgbClr val="1C769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LINK ON BIO</a:t>
            </a:r>
          </a:p>
        </p:txBody>
      </p:sp>
      <p:sp>
        <p:nvSpPr>
          <p:cNvPr id="64" name="-">
            <a:extLst>
              <a:ext uri="{FF2B5EF4-FFF2-40B4-BE49-F238E27FC236}">
                <a16:creationId xmlns:a16="http://schemas.microsoft.com/office/drawing/2014/main" id="{BFC42D69-6EF0-4CB3-9F79-D363BEBA31D9}"/>
              </a:ext>
            </a:extLst>
          </p:cNvPr>
          <p:cNvSpPr/>
          <p:nvPr/>
        </p:nvSpPr>
        <p:spPr>
          <a:xfrm>
            <a:off x="6293323" y="9159303"/>
            <a:ext cx="6037324" cy="486424"/>
          </a:xfrm>
          <a:prstGeom prst="roundRect">
            <a:avLst>
              <a:gd name="adj" fmla="val 0"/>
            </a:avLst>
          </a:prstGeom>
          <a:solidFill>
            <a:srgbClr val="1C7690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644F9E5-2795-4E77-81CC-800AA7BF715F}"/>
              </a:ext>
            </a:extLst>
          </p:cNvPr>
          <p:cNvSpPr txBox="1"/>
          <p:nvPr/>
        </p:nvSpPr>
        <p:spPr>
          <a:xfrm>
            <a:off x="6376504" y="9237994"/>
            <a:ext cx="4208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300" dirty="0">
                <a:solidFill>
                  <a:srgbClr val="FBF3F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ExtraBold" pitchFamily="2" charset="-34"/>
                <a:cs typeface="Kanit ExtraBold" pitchFamily="2" charset="-34"/>
              </a:rPr>
              <a:t>LOREM IPSUM DOLOR SIT AMET.</a:t>
            </a:r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7E6AB00A-F66D-4D78-9C10-1E79AB89CC62}"/>
              </a:ext>
            </a:extLst>
          </p:cNvPr>
          <p:cNvSpPr/>
          <p:nvPr/>
        </p:nvSpPr>
        <p:spPr>
          <a:xfrm>
            <a:off x="9738426" y="2219666"/>
            <a:ext cx="319973" cy="2719773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-">
            <a:extLst>
              <a:ext uri="{FF2B5EF4-FFF2-40B4-BE49-F238E27FC236}">
                <a16:creationId xmlns:a16="http://schemas.microsoft.com/office/drawing/2014/main" id="{B65D58A9-0A03-4C29-BEF5-01FD5E5D4BFE}"/>
              </a:ext>
            </a:extLst>
          </p:cNvPr>
          <p:cNvSpPr/>
          <p:nvPr/>
        </p:nvSpPr>
        <p:spPr>
          <a:xfrm>
            <a:off x="966788" y="6708458"/>
            <a:ext cx="266126" cy="1479562"/>
          </a:xfrm>
          <a:prstGeom prst="rect">
            <a:avLst/>
          </a:prstGeom>
          <a:solidFill>
            <a:srgbClr val="FB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RANSITION">
            <a:extLst>
              <a:ext uri="{FF2B5EF4-FFF2-40B4-BE49-F238E27FC236}">
                <a16:creationId xmlns:a16="http://schemas.microsoft.com/office/drawing/2014/main" id="{07419005-F28E-4688-ACC7-2A56BF1C4E7B}"/>
              </a:ext>
            </a:extLst>
          </p:cNvPr>
          <p:cNvSpPr/>
          <p:nvPr/>
        </p:nvSpPr>
        <p:spPr>
          <a:xfrm>
            <a:off x="-1090" y="0"/>
            <a:ext cx="10974980" cy="10972800"/>
          </a:xfrm>
          <a:prstGeom prst="rect">
            <a:avLst/>
          </a:prstGeom>
          <a:solidFill>
            <a:srgbClr val="FB9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0" name="TRANSITION">
            <a:extLst>
              <a:ext uri="{FF2B5EF4-FFF2-40B4-BE49-F238E27FC236}">
                <a16:creationId xmlns:a16="http://schemas.microsoft.com/office/drawing/2014/main" id="{B59F75D0-8584-480E-8DCB-27F08D273A7F}"/>
              </a:ext>
            </a:extLst>
          </p:cNvPr>
          <p:cNvSpPr/>
          <p:nvPr/>
        </p:nvSpPr>
        <p:spPr>
          <a:xfrm>
            <a:off x="-1090" y="0"/>
            <a:ext cx="10974980" cy="10972800"/>
          </a:xfrm>
          <a:prstGeom prst="rect">
            <a:avLst/>
          </a:prstGeom>
          <a:solidFill>
            <a:srgbClr val="1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80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1.80556E-6 L 0 -0.0458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3.24074E-6 L 0 0.02662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28704E-6 3.19444E-6 L 3.28704E-6 0.03052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4" dur="425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94000" y="94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4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3" presetClass="pat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9.25926E-8 -4.90741E-6 L 0.33304 -4.90741E-6 " pathEditMode="relative" rAng="0" ptsTypes="AA">
                                      <p:cBhvr>
                                        <p:cTn id="66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52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5000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9" presetClass="emph" presetSubtype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3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81481E-6 2.73148E-6 L 0.00073 0.15654 " pathEditMode="relative" rAng="0" ptsTypes="AA">
                                      <p:cBhvr>
                                        <p:cTn id="89" dur="4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" y="7827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5" presetClass="path" presetSubtype="0" decel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52778E-6 -3.42593E-6 L 1.52778E-6 -0.23611 " pathEditMode="relative" rAng="0" ptsTypes="AA">
                                      <p:cBhvr>
                                        <p:cTn id="95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806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1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1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42" presetClass="path" presetSubtype="0" decel="10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9815E-6 4.62963E-7 L -4.39815E-6 0.16233 " pathEditMode="relative" rAng="0" ptsTypes="AA">
                                      <p:cBhvr>
                                        <p:cTn id="103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116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64" presetClass="path" presetSubtype="0" decel="2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39815E-6 4.62963E-7 L -4.39815E-6 -0.03501 " pathEditMode="relative" rAng="0" ptsTypes="AA">
                                      <p:cBhvr>
                                        <p:cTn id="105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51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9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1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16667E-7 5.55556E-7 L -4.16667E-7 -0.07914 " pathEditMode="relative" rAng="0" ptsTypes="AA">
                                      <p:cBhvr>
                                        <p:cTn id="113" dur="1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64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64" presetClass="path" presetSubtype="0" decel="200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16667E-7 5.55556E-7 L -4.16667E-7 0.05454 " pathEditMode="relative" rAng="0" ptsTypes="AA">
                                      <p:cBhvr>
                                        <p:cTn id="115" dur="3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2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2" presetClass="exit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ntr" presetSubtype="1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24" fill="hold" display="0">
                  <p:stCondLst>
                    <p:cond delay="indefinite"/>
                  </p:stCondLst>
                </p:cTn>
                <p:tgtEl>
                  <p:spTgt spid="55"/>
                </p:tgtEl>
              </p:cMediaNode>
            </p:video>
          </p:childTnLst>
        </p:cTn>
      </p:par>
    </p:tnLst>
    <p:bldLst>
      <p:bldP spid="6" grpId="0" animBg="1"/>
      <p:bldP spid="6" grpId="1" animBg="1"/>
      <p:bldP spid="6" grpId="2" animBg="1"/>
      <p:bldP spid="6" grpId="3" animBg="1"/>
      <p:bldP spid="33" grpId="0" animBg="1"/>
      <p:bldP spid="33" grpId="1" animBg="1"/>
      <p:bldP spid="35" grpId="0" animBg="1"/>
      <p:bldP spid="35" grpId="1" animBg="1"/>
      <p:bldP spid="11" grpId="0"/>
      <p:bldP spid="11" grpId="1"/>
      <p:bldP spid="12" grpId="0"/>
      <p:bldP spid="12" grpId="1"/>
      <p:bldP spid="57" grpId="0"/>
      <p:bldP spid="58" grpId="0"/>
      <p:bldP spid="53" grpId="0" animBg="1"/>
      <p:bldP spid="53" grpId="1" animBg="1"/>
      <p:bldP spid="53" grpId="2" animBg="1"/>
      <p:bldP spid="53" grpId="3" animBg="1"/>
      <p:bldP spid="61" grpId="0"/>
      <p:bldP spid="62" grpId="0" animBg="1"/>
      <p:bldP spid="62" grpId="1" animBg="1"/>
      <p:bldP spid="62" grpId="2" animBg="1"/>
      <p:bldP spid="63" grpId="0"/>
      <p:bldP spid="63" grpId="1"/>
      <p:bldP spid="64" grpId="0" animBg="1"/>
      <p:bldP spid="65" grpId="0"/>
      <p:bldP spid="37" grpId="0" animBg="1"/>
      <p:bldP spid="37" grpId="1" animBg="1"/>
      <p:bldP spid="37" grpId="2" animBg="1"/>
      <p:bldP spid="37" grpId="3" animBg="1"/>
      <p:bldP spid="37" grpId="4" animBg="1"/>
      <p:bldP spid="38" grpId="0" animBg="1"/>
      <p:bldP spid="38" grpId="1" animBg="1"/>
      <p:bldP spid="38" grpId="2" animBg="1"/>
      <p:bldP spid="38" grpId="3" animBg="1"/>
      <p:bldP spid="38" grpId="4" animBg="1"/>
      <p:bldP spid="39" grpId="0" animBg="1"/>
      <p:bldP spid="4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416</TotalTime>
  <Words>796</Words>
  <Application>Microsoft Office PowerPoint</Application>
  <PresentationFormat>Custom</PresentationFormat>
  <Paragraphs>74</Paragraphs>
  <Slides>12</Slides>
  <Notes>0</Notes>
  <HiddenSlides>0</HiddenSlides>
  <MMClips>12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Kanit Black</vt:lpstr>
      <vt:lpstr>Kanit ExtraBold</vt:lpstr>
      <vt:lpstr>Kanit Light</vt:lpstr>
      <vt:lpstr>Monument Extended Ultrabold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10</cp:revision>
  <dcterms:created xsi:type="dcterms:W3CDTF">2021-12-17T01:39:59Z</dcterms:created>
  <dcterms:modified xsi:type="dcterms:W3CDTF">2022-03-31T02:13:40Z</dcterms:modified>
</cp:coreProperties>
</file>